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0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66" r:id="rId2"/>
    <p:sldId id="267" r:id="rId3"/>
    <p:sldId id="268" r:id="rId4"/>
    <p:sldId id="274" r:id="rId5"/>
    <p:sldId id="270" r:id="rId6"/>
    <p:sldId id="271" r:id="rId7"/>
    <p:sldId id="272" r:id="rId8"/>
    <p:sldId id="273" r:id="rId9"/>
    <p:sldId id="265" r:id="rId10"/>
    <p:sldId id="261" r:id="rId11"/>
    <p:sldId id="264" r:id="rId12"/>
    <p:sldId id="256" r:id="rId13"/>
    <p:sldId id="263" r:id="rId14"/>
    <p:sldId id="257" r:id="rId15"/>
    <p:sldId id="27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7595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C1E52C-3293-4F7F-93CA-76C61300B97A}" v="690" dt="2024-10-17T17:29:29.7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645" autoAdjust="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4" Type="http://schemas.openxmlformats.org/officeDocument/2006/relationships/image" Target="../media/image78.svg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image" Target="../media/image49.png"/><Relationship Id="rId7" Type="http://schemas.openxmlformats.org/officeDocument/2006/relationships/image" Target="../media/image86.png"/><Relationship Id="rId2" Type="http://schemas.openxmlformats.org/officeDocument/2006/relationships/image" Target="../media/image82.svg"/><Relationship Id="rId1" Type="http://schemas.openxmlformats.org/officeDocument/2006/relationships/image" Target="../media/image81.png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10" Type="http://schemas.openxmlformats.org/officeDocument/2006/relationships/image" Target="../media/image89.svg"/><Relationship Id="rId4" Type="http://schemas.openxmlformats.org/officeDocument/2006/relationships/image" Target="../media/image83.svg"/><Relationship Id="rId9" Type="http://schemas.openxmlformats.org/officeDocument/2006/relationships/image" Target="../media/image88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4" Type="http://schemas.openxmlformats.org/officeDocument/2006/relationships/image" Target="../media/image6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4" Type="http://schemas.openxmlformats.org/officeDocument/2006/relationships/image" Target="../media/image78.sv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image" Target="../media/image49.png"/><Relationship Id="rId7" Type="http://schemas.openxmlformats.org/officeDocument/2006/relationships/image" Target="../media/image86.png"/><Relationship Id="rId2" Type="http://schemas.openxmlformats.org/officeDocument/2006/relationships/image" Target="../media/image82.svg"/><Relationship Id="rId1" Type="http://schemas.openxmlformats.org/officeDocument/2006/relationships/image" Target="../media/image81.png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10" Type="http://schemas.openxmlformats.org/officeDocument/2006/relationships/image" Target="../media/image89.svg"/><Relationship Id="rId4" Type="http://schemas.openxmlformats.org/officeDocument/2006/relationships/image" Target="../media/image83.svg"/><Relationship Id="rId9" Type="http://schemas.openxmlformats.org/officeDocument/2006/relationships/image" Target="../media/image8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4" Type="http://schemas.openxmlformats.org/officeDocument/2006/relationships/image" Target="../media/image6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6EF62D-8721-49EF-8924-586B30D0B8D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F9D0EC6-6426-4E8F-A29E-1C20CFE34D0A}">
      <dgm:prSet/>
      <dgm:spPr/>
      <dgm:t>
        <a:bodyPr/>
        <a:lstStyle/>
        <a:p>
          <a:r>
            <a:rPr lang="fr-FR" err="1"/>
            <a:t>Regaload</a:t>
          </a:r>
          <a:endParaRPr lang="en-US"/>
        </a:p>
      </dgm:t>
    </dgm:pt>
    <dgm:pt modelId="{33D24E21-75E1-4DC7-BA98-BE2DCEB984EC}" type="parTrans" cxnId="{C4CFD7A7-C31C-4F15-BFE4-3CDFD288AF15}">
      <dgm:prSet/>
      <dgm:spPr/>
      <dgm:t>
        <a:bodyPr/>
        <a:lstStyle/>
        <a:p>
          <a:endParaRPr lang="en-US"/>
        </a:p>
      </dgm:t>
    </dgm:pt>
    <dgm:pt modelId="{03D96E49-57DD-4834-A5DD-8D9BA4B719FC}" type="sibTrans" cxnId="{C4CFD7A7-C31C-4F15-BFE4-3CDFD288AF15}">
      <dgm:prSet/>
      <dgm:spPr/>
      <dgm:t>
        <a:bodyPr/>
        <a:lstStyle/>
        <a:p>
          <a:endParaRPr lang="en-US"/>
        </a:p>
      </dgm:t>
    </dgm:pt>
    <dgm:pt modelId="{63CEC985-CAA9-48F1-8AF1-F28DA9A3E090}">
      <dgm:prSet/>
      <dgm:spPr/>
      <dgm:t>
        <a:bodyPr/>
        <a:lstStyle/>
        <a:p>
          <a:r>
            <a:rPr lang="fr-FR" dirty="0"/>
            <a:t>Enjeux des retours produits</a:t>
          </a:r>
          <a:endParaRPr lang="en-US" dirty="0"/>
        </a:p>
      </dgm:t>
    </dgm:pt>
    <dgm:pt modelId="{386EABDD-905E-43AD-B580-2D54B1F378C4}" type="parTrans" cxnId="{0EE277A7-5CF6-441C-88AA-6166CFB02F9E}">
      <dgm:prSet/>
      <dgm:spPr/>
      <dgm:t>
        <a:bodyPr/>
        <a:lstStyle/>
        <a:p>
          <a:endParaRPr lang="en-US"/>
        </a:p>
      </dgm:t>
    </dgm:pt>
    <dgm:pt modelId="{923A4E6F-8823-4E3D-8852-CEB83D7EFDBD}" type="sibTrans" cxnId="{0EE277A7-5CF6-441C-88AA-6166CFB02F9E}">
      <dgm:prSet/>
      <dgm:spPr/>
      <dgm:t>
        <a:bodyPr/>
        <a:lstStyle/>
        <a:p>
          <a:endParaRPr lang="en-US"/>
        </a:p>
      </dgm:t>
    </dgm:pt>
    <dgm:pt modelId="{5943D59E-3761-4981-8EB8-CA2813BF265E}">
      <dgm:prSet/>
      <dgm:spPr/>
      <dgm:t>
        <a:bodyPr/>
        <a:lstStyle/>
        <a:p>
          <a:r>
            <a:rPr lang="fr-FR"/>
            <a:t>Revalorisation</a:t>
          </a:r>
          <a:endParaRPr lang="en-US"/>
        </a:p>
      </dgm:t>
    </dgm:pt>
    <dgm:pt modelId="{0F666BAE-8CC1-46D1-A8DC-1037F21DDF25}" type="parTrans" cxnId="{920D8B9C-8FA9-40FB-9904-78C28256BA7A}">
      <dgm:prSet/>
      <dgm:spPr/>
      <dgm:t>
        <a:bodyPr/>
        <a:lstStyle/>
        <a:p>
          <a:endParaRPr lang="en-US"/>
        </a:p>
      </dgm:t>
    </dgm:pt>
    <dgm:pt modelId="{239AAF3E-7C2B-48B5-8BD6-1467742FDEFC}" type="sibTrans" cxnId="{920D8B9C-8FA9-40FB-9904-78C28256BA7A}">
      <dgm:prSet/>
      <dgm:spPr/>
      <dgm:t>
        <a:bodyPr/>
        <a:lstStyle/>
        <a:p>
          <a:endParaRPr lang="en-US"/>
        </a:p>
      </dgm:t>
    </dgm:pt>
    <dgm:pt modelId="{2C2DCDAD-1122-4126-9FED-AA69F88A3DB8}" type="pres">
      <dgm:prSet presAssocID="{366EF62D-8721-49EF-8924-586B30D0B8DC}" presName="root" presStyleCnt="0">
        <dgm:presLayoutVars>
          <dgm:dir/>
          <dgm:resizeHandles val="exact"/>
        </dgm:presLayoutVars>
      </dgm:prSet>
      <dgm:spPr/>
    </dgm:pt>
    <dgm:pt modelId="{ABCE9A36-BE5C-441B-95A0-DF3D4CDCFE9C}" type="pres">
      <dgm:prSet presAssocID="{1F9D0EC6-6426-4E8F-A29E-1C20CFE34D0A}" presName="compNode" presStyleCnt="0"/>
      <dgm:spPr/>
    </dgm:pt>
    <dgm:pt modelId="{05BFCC90-1EDB-404D-9034-7B2D98851E75}" type="pres">
      <dgm:prSet presAssocID="{1F9D0EC6-6426-4E8F-A29E-1C20CFE34D0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seignant"/>
        </a:ext>
      </dgm:extLst>
    </dgm:pt>
    <dgm:pt modelId="{420AF6ED-E7B8-4029-9EB5-DEEE3E894585}" type="pres">
      <dgm:prSet presAssocID="{1F9D0EC6-6426-4E8F-A29E-1C20CFE34D0A}" presName="spaceRect" presStyleCnt="0"/>
      <dgm:spPr/>
    </dgm:pt>
    <dgm:pt modelId="{E594BAD2-59EB-4D88-8F71-14E26E5D7881}" type="pres">
      <dgm:prSet presAssocID="{1F9D0EC6-6426-4E8F-A29E-1C20CFE34D0A}" presName="textRect" presStyleLbl="revTx" presStyleIdx="0" presStyleCnt="3">
        <dgm:presLayoutVars>
          <dgm:chMax val="1"/>
          <dgm:chPref val="1"/>
        </dgm:presLayoutVars>
      </dgm:prSet>
      <dgm:spPr/>
    </dgm:pt>
    <dgm:pt modelId="{9736E422-E128-4459-999A-FCD2EE13C6CA}" type="pres">
      <dgm:prSet presAssocID="{03D96E49-57DD-4834-A5DD-8D9BA4B719FC}" presName="sibTrans" presStyleCnt="0"/>
      <dgm:spPr/>
    </dgm:pt>
    <dgm:pt modelId="{0186B668-8C17-4AED-973D-29013DD065C5}" type="pres">
      <dgm:prSet presAssocID="{63CEC985-CAA9-48F1-8AF1-F28DA9A3E090}" presName="compNode" presStyleCnt="0"/>
      <dgm:spPr/>
    </dgm:pt>
    <dgm:pt modelId="{807C73AF-51DB-44F4-A880-9BA42C9B3E41}" type="pres">
      <dgm:prSet presAssocID="{63CEC985-CAA9-48F1-8AF1-F28DA9A3E09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tour avec un remplissage uni"/>
        </a:ext>
      </dgm:extLst>
    </dgm:pt>
    <dgm:pt modelId="{DD01F6C1-F7F3-4608-8DB9-66DB36613CF5}" type="pres">
      <dgm:prSet presAssocID="{63CEC985-CAA9-48F1-8AF1-F28DA9A3E090}" presName="spaceRect" presStyleCnt="0"/>
      <dgm:spPr/>
    </dgm:pt>
    <dgm:pt modelId="{56560C0E-41C5-445E-B9FF-9CE35FEF781A}" type="pres">
      <dgm:prSet presAssocID="{63CEC985-CAA9-48F1-8AF1-F28DA9A3E090}" presName="textRect" presStyleLbl="revTx" presStyleIdx="1" presStyleCnt="3">
        <dgm:presLayoutVars>
          <dgm:chMax val="1"/>
          <dgm:chPref val="1"/>
        </dgm:presLayoutVars>
      </dgm:prSet>
      <dgm:spPr/>
    </dgm:pt>
    <dgm:pt modelId="{DEDE1A35-42C5-45BD-8988-97628C659E5E}" type="pres">
      <dgm:prSet presAssocID="{923A4E6F-8823-4E3D-8852-CEB83D7EFDBD}" presName="sibTrans" presStyleCnt="0"/>
      <dgm:spPr/>
    </dgm:pt>
    <dgm:pt modelId="{2E0ED7EE-7C31-433D-BDB3-8C7B88696FF0}" type="pres">
      <dgm:prSet presAssocID="{5943D59E-3761-4981-8EB8-CA2813BF265E}" presName="compNode" presStyleCnt="0"/>
      <dgm:spPr/>
    </dgm:pt>
    <dgm:pt modelId="{7B6E4406-7A87-4225-98B5-1C5A7521CB5B}" type="pres">
      <dgm:prSet presAssocID="{5943D59E-3761-4981-8EB8-CA2813BF265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ycle Sign"/>
        </a:ext>
      </dgm:extLst>
    </dgm:pt>
    <dgm:pt modelId="{C49F57BF-8E96-453C-A8B5-EC0229EB42CA}" type="pres">
      <dgm:prSet presAssocID="{5943D59E-3761-4981-8EB8-CA2813BF265E}" presName="spaceRect" presStyleCnt="0"/>
      <dgm:spPr/>
    </dgm:pt>
    <dgm:pt modelId="{44BC0FEA-F7A5-489A-93CA-F8F22034DA29}" type="pres">
      <dgm:prSet presAssocID="{5943D59E-3761-4981-8EB8-CA2813BF265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DB7DF2B-BA1D-4B8B-A9E0-A8C085461EA0}" type="presOf" srcId="{5943D59E-3761-4981-8EB8-CA2813BF265E}" destId="{44BC0FEA-F7A5-489A-93CA-F8F22034DA29}" srcOrd="0" destOrd="0" presId="urn:microsoft.com/office/officeart/2018/2/layout/IconLabelList"/>
    <dgm:cxn modelId="{F9303467-32ED-4CBA-A4C9-99304877534F}" type="presOf" srcId="{63CEC985-CAA9-48F1-8AF1-F28DA9A3E090}" destId="{56560C0E-41C5-445E-B9FF-9CE35FEF781A}" srcOrd="0" destOrd="0" presId="urn:microsoft.com/office/officeart/2018/2/layout/IconLabelList"/>
    <dgm:cxn modelId="{4C80F350-E826-487A-8783-D31F394E840A}" type="presOf" srcId="{1F9D0EC6-6426-4E8F-A29E-1C20CFE34D0A}" destId="{E594BAD2-59EB-4D88-8F71-14E26E5D7881}" srcOrd="0" destOrd="0" presId="urn:microsoft.com/office/officeart/2018/2/layout/IconLabelList"/>
    <dgm:cxn modelId="{304A4554-37C1-4B42-8CCD-DAE1CDB6AED2}" type="presOf" srcId="{366EF62D-8721-49EF-8924-586B30D0B8DC}" destId="{2C2DCDAD-1122-4126-9FED-AA69F88A3DB8}" srcOrd="0" destOrd="0" presId="urn:microsoft.com/office/officeart/2018/2/layout/IconLabelList"/>
    <dgm:cxn modelId="{920D8B9C-8FA9-40FB-9904-78C28256BA7A}" srcId="{366EF62D-8721-49EF-8924-586B30D0B8DC}" destId="{5943D59E-3761-4981-8EB8-CA2813BF265E}" srcOrd="2" destOrd="0" parTransId="{0F666BAE-8CC1-46D1-A8DC-1037F21DDF25}" sibTransId="{239AAF3E-7C2B-48B5-8BD6-1467742FDEFC}"/>
    <dgm:cxn modelId="{0EE277A7-5CF6-441C-88AA-6166CFB02F9E}" srcId="{366EF62D-8721-49EF-8924-586B30D0B8DC}" destId="{63CEC985-CAA9-48F1-8AF1-F28DA9A3E090}" srcOrd="1" destOrd="0" parTransId="{386EABDD-905E-43AD-B580-2D54B1F378C4}" sibTransId="{923A4E6F-8823-4E3D-8852-CEB83D7EFDBD}"/>
    <dgm:cxn modelId="{C4CFD7A7-C31C-4F15-BFE4-3CDFD288AF15}" srcId="{366EF62D-8721-49EF-8924-586B30D0B8DC}" destId="{1F9D0EC6-6426-4E8F-A29E-1C20CFE34D0A}" srcOrd="0" destOrd="0" parTransId="{33D24E21-75E1-4DC7-BA98-BE2DCEB984EC}" sibTransId="{03D96E49-57DD-4834-A5DD-8D9BA4B719FC}"/>
    <dgm:cxn modelId="{05B3149A-B133-41DD-91E0-48566B51A678}" type="presParOf" srcId="{2C2DCDAD-1122-4126-9FED-AA69F88A3DB8}" destId="{ABCE9A36-BE5C-441B-95A0-DF3D4CDCFE9C}" srcOrd="0" destOrd="0" presId="urn:microsoft.com/office/officeart/2018/2/layout/IconLabelList"/>
    <dgm:cxn modelId="{8C66163B-ED9A-44C1-BDF0-D5599C2B01F6}" type="presParOf" srcId="{ABCE9A36-BE5C-441B-95A0-DF3D4CDCFE9C}" destId="{05BFCC90-1EDB-404D-9034-7B2D98851E75}" srcOrd="0" destOrd="0" presId="urn:microsoft.com/office/officeart/2018/2/layout/IconLabelList"/>
    <dgm:cxn modelId="{2B925CE8-C382-4572-9950-66713459287E}" type="presParOf" srcId="{ABCE9A36-BE5C-441B-95A0-DF3D4CDCFE9C}" destId="{420AF6ED-E7B8-4029-9EB5-DEEE3E894585}" srcOrd="1" destOrd="0" presId="urn:microsoft.com/office/officeart/2018/2/layout/IconLabelList"/>
    <dgm:cxn modelId="{C5A18F9D-8D2E-4BF6-8F17-FC38E4C115CA}" type="presParOf" srcId="{ABCE9A36-BE5C-441B-95A0-DF3D4CDCFE9C}" destId="{E594BAD2-59EB-4D88-8F71-14E26E5D7881}" srcOrd="2" destOrd="0" presId="urn:microsoft.com/office/officeart/2018/2/layout/IconLabelList"/>
    <dgm:cxn modelId="{F01A666B-B1EC-4E13-97E0-B6908DE81BCA}" type="presParOf" srcId="{2C2DCDAD-1122-4126-9FED-AA69F88A3DB8}" destId="{9736E422-E128-4459-999A-FCD2EE13C6CA}" srcOrd="1" destOrd="0" presId="urn:microsoft.com/office/officeart/2018/2/layout/IconLabelList"/>
    <dgm:cxn modelId="{975A1189-B651-4AD1-AA0B-0ED9F6DBDE07}" type="presParOf" srcId="{2C2DCDAD-1122-4126-9FED-AA69F88A3DB8}" destId="{0186B668-8C17-4AED-973D-29013DD065C5}" srcOrd="2" destOrd="0" presId="urn:microsoft.com/office/officeart/2018/2/layout/IconLabelList"/>
    <dgm:cxn modelId="{0BC1EB7B-D4E4-472F-979F-D584F086A5A6}" type="presParOf" srcId="{0186B668-8C17-4AED-973D-29013DD065C5}" destId="{807C73AF-51DB-44F4-A880-9BA42C9B3E41}" srcOrd="0" destOrd="0" presId="urn:microsoft.com/office/officeart/2018/2/layout/IconLabelList"/>
    <dgm:cxn modelId="{AC0587A8-BB12-4F1E-ADD1-8D2E326A4168}" type="presParOf" srcId="{0186B668-8C17-4AED-973D-29013DD065C5}" destId="{DD01F6C1-F7F3-4608-8DB9-66DB36613CF5}" srcOrd="1" destOrd="0" presId="urn:microsoft.com/office/officeart/2018/2/layout/IconLabelList"/>
    <dgm:cxn modelId="{53F1B6AE-DC4A-462E-B136-AA7F759B921C}" type="presParOf" srcId="{0186B668-8C17-4AED-973D-29013DD065C5}" destId="{56560C0E-41C5-445E-B9FF-9CE35FEF781A}" srcOrd="2" destOrd="0" presId="urn:microsoft.com/office/officeart/2018/2/layout/IconLabelList"/>
    <dgm:cxn modelId="{E094D5D7-E532-4A2B-A4AE-8E1FF0D33AE9}" type="presParOf" srcId="{2C2DCDAD-1122-4126-9FED-AA69F88A3DB8}" destId="{DEDE1A35-42C5-45BD-8988-97628C659E5E}" srcOrd="3" destOrd="0" presId="urn:microsoft.com/office/officeart/2018/2/layout/IconLabelList"/>
    <dgm:cxn modelId="{37B35DE8-6F8A-4889-9BDA-97014FEAD26F}" type="presParOf" srcId="{2C2DCDAD-1122-4126-9FED-AA69F88A3DB8}" destId="{2E0ED7EE-7C31-433D-BDB3-8C7B88696FF0}" srcOrd="4" destOrd="0" presId="urn:microsoft.com/office/officeart/2018/2/layout/IconLabelList"/>
    <dgm:cxn modelId="{437876C3-7B59-4B5F-8AAE-F2C34E995A53}" type="presParOf" srcId="{2E0ED7EE-7C31-433D-BDB3-8C7B88696FF0}" destId="{7B6E4406-7A87-4225-98B5-1C5A7521CB5B}" srcOrd="0" destOrd="0" presId="urn:microsoft.com/office/officeart/2018/2/layout/IconLabelList"/>
    <dgm:cxn modelId="{6ABCFB4A-68D9-4E3F-91EB-D15469D93CA9}" type="presParOf" srcId="{2E0ED7EE-7C31-433D-BDB3-8C7B88696FF0}" destId="{C49F57BF-8E96-453C-A8B5-EC0229EB42CA}" srcOrd="1" destOrd="0" presId="urn:microsoft.com/office/officeart/2018/2/layout/IconLabelList"/>
    <dgm:cxn modelId="{F053CC1B-BEA0-4035-A261-FAF58B4F3696}" type="presParOf" srcId="{2E0ED7EE-7C31-433D-BDB3-8C7B88696FF0}" destId="{44BC0FEA-F7A5-489A-93CA-F8F22034DA2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1BA3BE9-8197-49F8-A5D5-43A09563451A}" type="doc">
      <dgm:prSet loTypeId="urn:microsoft.com/office/officeart/2018/2/layout/IconCircleList" loCatId="icon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9E95AC4-7556-4D48-B356-3F9EA66B782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/>
            <a:t>Récupérer les composants fonctionnels</a:t>
          </a:r>
        </a:p>
      </dgm:t>
    </dgm:pt>
    <dgm:pt modelId="{C7F94085-D473-4D9E-B077-F837E08F00F5}" type="parTrans" cxnId="{ED2A322F-B2E0-4515-B751-8456F5046EDD}">
      <dgm:prSet/>
      <dgm:spPr/>
      <dgm:t>
        <a:bodyPr/>
        <a:lstStyle/>
        <a:p>
          <a:endParaRPr lang="en-US"/>
        </a:p>
      </dgm:t>
    </dgm:pt>
    <dgm:pt modelId="{36FB8825-86C4-416D-8F3B-6DA5F7237A3B}" type="sibTrans" cxnId="{ED2A322F-B2E0-4515-B751-8456F5046ED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953D17E-366B-4349-81E7-5927AB05FDD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/>
            <a:t>Revente de ces pièces</a:t>
          </a:r>
        </a:p>
      </dgm:t>
    </dgm:pt>
    <dgm:pt modelId="{C0462A89-2FE2-4254-AABA-2B0A2CD20DCB}" type="parTrans" cxnId="{57D8AB8E-29C9-4BD4-9AD1-716667C91855}">
      <dgm:prSet/>
      <dgm:spPr/>
      <dgm:t>
        <a:bodyPr/>
        <a:lstStyle/>
        <a:p>
          <a:endParaRPr lang="en-US"/>
        </a:p>
      </dgm:t>
    </dgm:pt>
    <dgm:pt modelId="{D77F0E54-042B-41E8-9211-3B05B285D63F}" type="sibTrans" cxnId="{57D8AB8E-29C9-4BD4-9AD1-716667C9185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2B16F50-B082-43DA-89D9-217B7DFC0BA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/>
            <a:t>Possibilité de les réutiliser pour reconditioner ou à but formateur</a:t>
          </a:r>
        </a:p>
      </dgm:t>
    </dgm:pt>
    <dgm:pt modelId="{7A6AAFA6-0980-4634-BB99-73C35A0C0FD8}" type="parTrans" cxnId="{660885A5-5E15-49B2-9536-08A62780CDFB}">
      <dgm:prSet/>
      <dgm:spPr/>
      <dgm:t>
        <a:bodyPr/>
        <a:lstStyle/>
        <a:p>
          <a:endParaRPr lang="en-US"/>
        </a:p>
      </dgm:t>
    </dgm:pt>
    <dgm:pt modelId="{DE57B213-5FAA-49CD-AA62-529F423161AD}" type="sibTrans" cxnId="{660885A5-5E15-49B2-9536-08A62780CDF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F412B55-6E04-4E28-9101-2379B47D8A8F}" type="pres">
      <dgm:prSet presAssocID="{F1BA3BE9-8197-49F8-A5D5-43A09563451A}" presName="root" presStyleCnt="0">
        <dgm:presLayoutVars>
          <dgm:dir/>
          <dgm:resizeHandles val="exact"/>
        </dgm:presLayoutVars>
      </dgm:prSet>
      <dgm:spPr/>
    </dgm:pt>
    <dgm:pt modelId="{31C2832F-4782-43EC-AFAA-6D69A53CE57A}" type="pres">
      <dgm:prSet presAssocID="{F1BA3BE9-8197-49F8-A5D5-43A09563451A}" presName="container" presStyleCnt="0">
        <dgm:presLayoutVars>
          <dgm:dir/>
          <dgm:resizeHandles val="exact"/>
        </dgm:presLayoutVars>
      </dgm:prSet>
      <dgm:spPr/>
    </dgm:pt>
    <dgm:pt modelId="{80D612FF-7983-46AC-9BDF-AA4D6511A148}" type="pres">
      <dgm:prSet presAssocID="{79E95AC4-7556-4D48-B356-3F9EA66B782A}" presName="compNode" presStyleCnt="0"/>
      <dgm:spPr/>
    </dgm:pt>
    <dgm:pt modelId="{8598D90C-CE08-438E-B2BD-8B1A5A7D68A5}" type="pres">
      <dgm:prSet presAssocID="{79E95AC4-7556-4D48-B356-3F9EA66B782A}" presName="iconBgRect" presStyleLbl="bgShp" presStyleIdx="0" presStyleCnt="3"/>
      <dgm:spPr/>
    </dgm:pt>
    <dgm:pt modelId="{B22956EE-D3D5-405E-B066-57BE55E0ED3D}" type="pres">
      <dgm:prSet presAssocID="{79E95AC4-7556-4D48-B356-3F9EA66B782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ngrenages avec un remplissage uni"/>
        </a:ext>
      </dgm:extLst>
    </dgm:pt>
    <dgm:pt modelId="{661D930F-B829-4BFA-9087-EBC323BF657A}" type="pres">
      <dgm:prSet presAssocID="{79E95AC4-7556-4D48-B356-3F9EA66B782A}" presName="spaceRect" presStyleCnt="0"/>
      <dgm:spPr/>
    </dgm:pt>
    <dgm:pt modelId="{2A80A4B3-8437-43E9-9664-1C1383153916}" type="pres">
      <dgm:prSet presAssocID="{79E95AC4-7556-4D48-B356-3F9EA66B782A}" presName="textRect" presStyleLbl="revTx" presStyleIdx="0" presStyleCnt="3">
        <dgm:presLayoutVars>
          <dgm:chMax val="1"/>
          <dgm:chPref val="1"/>
        </dgm:presLayoutVars>
      </dgm:prSet>
      <dgm:spPr/>
    </dgm:pt>
    <dgm:pt modelId="{F69B2896-A798-452C-96D3-4DBBE97562D1}" type="pres">
      <dgm:prSet presAssocID="{36FB8825-86C4-416D-8F3B-6DA5F7237A3B}" presName="sibTrans" presStyleLbl="sibTrans2D1" presStyleIdx="0" presStyleCnt="0"/>
      <dgm:spPr/>
    </dgm:pt>
    <dgm:pt modelId="{BA11B4ED-C586-42E1-AE64-D92805227E16}" type="pres">
      <dgm:prSet presAssocID="{3953D17E-366B-4349-81E7-5927AB05FDD6}" presName="compNode" presStyleCnt="0"/>
      <dgm:spPr/>
    </dgm:pt>
    <dgm:pt modelId="{5BABA819-8E76-42AF-9ABC-5799CB6BF96E}" type="pres">
      <dgm:prSet presAssocID="{3953D17E-366B-4349-81E7-5927AB05FDD6}" presName="iconBgRect" presStyleLbl="bgShp" presStyleIdx="1" presStyleCnt="3"/>
      <dgm:spPr/>
    </dgm:pt>
    <dgm:pt modelId="{9F0C61E9-F735-4417-950A-93C073244CF0}" type="pres">
      <dgm:prSet presAssocID="{3953D17E-366B-4349-81E7-5927AB05FDD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83FEDB49-5CC3-446E-8555-396B1DA10711}" type="pres">
      <dgm:prSet presAssocID="{3953D17E-366B-4349-81E7-5927AB05FDD6}" presName="spaceRect" presStyleCnt="0"/>
      <dgm:spPr/>
    </dgm:pt>
    <dgm:pt modelId="{C036A877-64EE-4D12-A3C8-018269030A6E}" type="pres">
      <dgm:prSet presAssocID="{3953D17E-366B-4349-81E7-5927AB05FDD6}" presName="textRect" presStyleLbl="revTx" presStyleIdx="1" presStyleCnt="3">
        <dgm:presLayoutVars>
          <dgm:chMax val="1"/>
          <dgm:chPref val="1"/>
        </dgm:presLayoutVars>
      </dgm:prSet>
      <dgm:spPr/>
    </dgm:pt>
    <dgm:pt modelId="{2EB01B51-A48A-490B-8F48-F275713E0F57}" type="pres">
      <dgm:prSet presAssocID="{D77F0E54-042B-41E8-9211-3B05B285D63F}" presName="sibTrans" presStyleLbl="sibTrans2D1" presStyleIdx="0" presStyleCnt="0"/>
      <dgm:spPr/>
    </dgm:pt>
    <dgm:pt modelId="{D7632CC5-AAFF-46A3-925F-8C099C92BB4E}" type="pres">
      <dgm:prSet presAssocID="{62B16F50-B082-43DA-89D9-217B7DFC0BAB}" presName="compNode" presStyleCnt="0"/>
      <dgm:spPr/>
    </dgm:pt>
    <dgm:pt modelId="{83B3FD79-03BF-4742-A3BB-93822916D21A}" type="pres">
      <dgm:prSet presAssocID="{62B16F50-B082-43DA-89D9-217B7DFC0BAB}" presName="iconBgRect" presStyleLbl="bgShp" presStyleIdx="2" presStyleCnt="3"/>
      <dgm:spPr/>
    </dgm:pt>
    <dgm:pt modelId="{D8092C17-C480-41B9-91C3-85A1A8652D4B}" type="pres">
      <dgm:prSet presAssocID="{62B16F50-B082-43DA-89D9-217B7DFC0BA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ormes simples avec un remplissage uni"/>
        </a:ext>
      </dgm:extLst>
    </dgm:pt>
    <dgm:pt modelId="{B7528D3F-81B0-4016-9DB7-8F8907EDCE02}" type="pres">
      <dgm:prSet presAssocID="{62B16F50-B082-43DA-89D9-217B7DFC0BAB}" presName="spaceRect" presStyleCnt="0"/>
      <dgm:spPr/>
    </dgm:pt>
    <dgm:pt modelId="{FFEDCE9F-A49D-449F-9D0C-D085A9E3FF7B}" type="pres">
      <dgm:prSet presAssocID="{62B16F50-B082-43DA-89D9-217B7DFC0BA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22C7914-2425-469F-B4ED-EE4906778BB0}" type="presOf" srcId="{62B16F50-B082-43DA-89D9-217B7DFC0BAB}" destId="{FFEDCE9F-A49D-449F-9D0C-D085A9E3FF7B}" srcOrd="0" destOrd="0" presId="urn:microsoft.com/office/officeart/2018/2/layout/IconCircleList"/>
    <dgm:cxn modelId="{ED2A322F-B2E0-4515-B751-8456F5046EDD}" srcId="{F1BA3BE9-8197-49F8-A5D5-43A09563451A}" destId="{79E95AC4-7556-4D48-B356-3F9EA66B782A}" srcOrd="0" destOrd="0" parTransId="{C7F94085-D473-4D9E-B077-F837E08F00F5}" sibTransId="{36FB8825-86C4-416D-8F3B-6DA5F7237A3B}"/>
    <dgm:cxn modelId="{C711D57C-6D57-4C55-A803-722FAA6EE541}" type="presOf" srcId="{79E95AC4-7556-4D48-B356-3F9EA66B782A}" destId="{2A80A4B3-8437-43E9-9664-1C1383153916}" srcOrd="0" destOrd="0" presId="urn:microsoft.com/office/officeart/2018/2/layout/IconCircleList"/>
    <dgm:cxn modelId="{F675F67C-3A7F-4C9F-986B-718B11F751B7}" type="presOf" srcId="{36FB8825-86C4-416D-8F3B-6DA5F7237A3B}" destId="{F69B2896-A798-452C-96D3-4DBBE97562D1}" srcOrd="0" destOrd="0" presId="urn:microsoft.com/office/officeart/2018/2/layout/IconCircleList"/>
    <dgm:cxn modelId="{57D8AB8E-29C9-4BD4-9AD1-716667C91855}" srcId="{F1BA3BE9-8197-49F8-A5D5-43A09563451A}" destId="{3953D17E-366B-4349-81E7-5927AB05FDD6}" srcOrd="1" destOrd="0" parTransId="{C0462A89-2FE2-4254-AABA-2B0A2CD20DCB}" sibTransId="{D77F0E54-042B-41E8-9211-3B05B285D63F}"/>
    <dgm:cxn modelId="{660885A5-5E15-49B2-9536-08A62780CDFB}" srcId="{F1BA3BE9-8197-49F8-A5D5-43A09563451A}" destId="{62B16F50-B082-43DA-89D9-217B7DFC0BAB}" srcOrd="2" destOrd="0" parTransId="{7A6AAFA6-0980-4634-BB99-73C35A0C0FD8}" sibTransId="{DE57B213-5FAA-49CD-AA62-529F423161AD}"/>
    <dgm:cxn modelId="{B7EAC6A5-436B-4480-BB0F-09A1EB830836}" type="presOf" srcId="{F1BA3BE9-8197-49F8-A5D5-43A09563451A}" destId="{FF412B55-6E04-4E28-9101-2379B47D8A8F}" srcOrd="0" destOrd="0" presId="urn:microsoft.com/office/officeart/2018/2/layout/IconCircleList"/>
    <dgm:cxn modelId="{BC7530E7-6F43-4FA2-98BC-F35974A31F3F}" type="presOf" srcId="{D77F0E54-042B-41E8-9211-3B05B285D63F}" destId="{2EB01B51-A48A-490B-8F48-F275713E0F57}" srcOrd="0" destOrd="0" presId="urn:microsoft.com/office/officeart/2018/2/layout/IconCircleList"/>
    <dgm:cxn modelId="{897DCAFA-3C84-4C08-858B-9F1CFC21441A}" type="presOf" srcId="{3953D17E-366B-4349-81E7-5927AB05FDD6}" destId="{C036A877-64EE-4D12-A3C8-018269030A6E}" srcOrd="0" destOrd="0" presId="urn:microsoft.com/office/officeart/2018/2/layout/IconCircleList"/>
    <dgm:cxn modelId="{D0DAA094-79D0-44AE-89B0-2F97DE4688A9}" type="presParOf" srcId="{FF412B55-6E04-4E28-9101-2379B47D8A8F}" destId="{31C2832F-4782-43EC-AFAA-6D69A53CE57A}" srcOrd="0" destOrd="0" presId="urn:microsoft.com/office/officeart/2018/2/layout/IconCircleList"/>
    <dgm:cxn modelId="{4D9FC1F6-3606-4333-95B6-450FFB2A9CBA}" type="presParOf" srcId="{31C2832F-4782-43EC-AFAA-6D69A53CE57A}" destId="{80D612FF-7983-46AC-9BDF-AA4D6511A148}" srcOrd="0" destOrd="0" presId="urn:microsoft.com/office/officeart/2018/2/layout/IconCircleList"/>
    <dgm:cxn modelId="{44D5AA1C-07D6-4C95-B582-6404EE641CE8}" type="presParOf" srcId="{80D612FF-7983-46AC-9BDF-AA4D6511A148}" destId="{8598D90C-CE08-438E-B2BD-8B1A5A7D68A5}" srcOrd="0" destOrd="0" presId="urn:microsoft.com/office/officeart/2018/2/layout/IconCircleList"/>
    <dgm:cxn modelId="{2CFD0264-AB41-496A-95A4-DE184567C549}" type="presParOf" srcId="{80D612FF-7983-46AC-9BDF-AA4D6511A148}" destId="{B22956EE-D3D5-405E-B066-57BE55E0ED3D}" srcOrd="1" destOrd="0" presId="urn:microsoft.com/office/officeart/2018/2/layout/IconCircleList"/>
    <dgm:cxn modelId="{195CCB12-D038-4F6C-8A07-052E3A1CD278}" type="presParOf" srcId="{80D612FF-7983-46AC-9BDF-AA4D6511A148}" destId="{661D930F-B829-4BFA-9087-EBC323BF657A}" srcOrd="2" destOrd="0" presId="urn:microsoft.com/office/officeart/2018/2/layout/IconCircleList"/>
    <dgm:cxn modelId="{ECA34D81-620B-4BDF-B350-253D43916599}" type="presParOf" srcId="{80D612FF-7983-46AC-9BDF-AA4D6511A148}" destId="{2A80A4B3-8437-43E9-9664-1C1383153916}" srcOrd="3" destOrd="0" presId="urn:microsoft.com/office/officeart/2018/2/layout/IconCircleList"/>
    <dgm:cxn modelId="{59625164-9DA3-47E1-8ED6-6E05D6CB688F}" type="presParOf" srcId="{31C2832F-4782-43EC-AFAA-6D69A53CE57A}" destId="{F69B2896-A798-452C-96D3-4DBBE97562D1}" srcOrd="1" destOrd="0" presId="urn:microsoft.com/office/officeart/2018/2/layout/IconCircleList"/>
    <dgm:cxn modelId="{E4A6E91A-6861-4FB7-8F03-3F64D3582AD2}" type="presParOf" srcId="{31C2832F-4782-43EC-AFAA-6D69A53CE57A}" destId="{BA11B4ED-C586-42E1-AE64-D92805227E16}" srcOrd="2" destOrd="0" presId="urn:microsoft.com/office/officeart/2018/2/layout/IconCircleList"/>
    <dgm:cxn modelId="{5979E503-6B65-42E5-9FF1-13E9BE57A363}" type="presParOf" srcId="{BA11B4ED-C586-42E1-AE64-D92805227E16}" destId="{5BABA819-8E76-42AF-9ABC-5799CB6BF96E}" srcOrd="0" destOrd="0" presId="urn:microsoft.com/office/officeart/2018/2/layout/IconCircleList"/>
    <dgm:cxn modelId="{45DA448F-6CE4-4894-AD78-508B55300E9D}" type="presParOf" srcId="{BA11B4ED-C586-42E1-AE64-D92805227E16}" destId="{9F0C61E9-F735-4417-950A-93C073244CF0}" srcOrd="1" destOrd="0" presId="urn:microsoft.com/office/officeart/2018/2/layout/IconCircleList"/>
    <dgm:cxn modelId="{E71C9264-4056-472A-9474-6165F3513275}" type="presParOf" srcId="{BA11B4ED-C586-42E1-AE64-D92805227E16}" destId="{83FEDB49-5CC3-446E-8555-396B1DA10711}" srcOrd="2" destOrd="0" presId="urn:microsoft.com/office/officeart/2018/2/layout/IconCircleList"/>
    <dgm:cxn modelId="{26F4674A-2211-493D-8D05-EED147855D10}" type="presParOf" srcId="{BA11B4ED-C586-42E1-AE64-D92805227E16}" destId="{C036A877-64EE-4D12-A3C8-018269030A6E}" srcOrd="3" destOrd="0" presId="urn:microsoft.com/office/officeart/2018/2/layout/IconCircleList"/>
    <dgm:cxn modelId="{71D158C6-F575-4AC9-B309-5321C480CEAE}" type="presParOf" srcId="{31C2832F-4782-43EC-AFAA-6D69A53CE57A}" destId="{2EB01B51-A48A-490B-8F48-F275713E0F57}" srcOrd="3" destOrd="0" presId="urn:microsoft.com/office/officeart/2018/2/layout/IconCircleList"/>
    <dgm:cxn modelId="{2B14A46C-7842-4146-B342-4B68E2B374B8}" type="presParOf" srcId="{31C2832F-4782-43EC-AFAA-6D69A53CE57A}" destId="{D7632CC5-AAFF-46A3-925F-8C099C92BB4E}" srcOrd="4" destOrd="0" presId="urn:microsoft.com/office/officeart/2018/2/layout/IconCircleList"/>
    <dgm:cxn modelId="{D0C8494A-287C-4776-AD90-A555986517D2}" type="presParOf" srcId="{D7632CC5-AAFF-46A3-925F-8C099C92BB4E}" destId="{83B3FD79-03BF-4742-A3BB-93822916D21A}" srcOrd="0" destOrd="0" presId="urn:microsoft.com/office/officeart/2018/2/layout/IconCircleList"/>
    <dgm:cxn modelId="{128FD473-307F-467D-8FBF-DC70451B186A}" type="presParOf" srcId="{D7632CC5-AAFF-46A3-925F-8C099C92BB4E}" destId="{D8092C17-C480-41B9-91C3-85A1A8652D4B}" srcOrd="1" destOrd="0" presId="urn:microsoft.com/office/officeart/2018/2/layout/IconCircleList"/>
    <dgm:cxn modelId="{323F7DDB-E30D-4AC3-B499-B4B73A7A6CC0}" type="presParOf" srcId="{D7632CC5-AAFF-46A3-925F-8C099C92BB4E}" destId="{B7528D3F-81B0-4016-9DB7-8F8907EDCE02}" srcOrd="2" destOrd="0" presId="urn:microsoft.com/office/officeart/2018/2/layout/IconCircleList"/>
    <dgm:cxn modelId="{D7FD9C1F-20D6-4482-873A-AEEAA4E274B9}" type="presParOf" srcId="{D7632CC5-AAFF-46A3-925F-8C099C92BB4E}" destId="{FFEDCE9F-A49D-449F-9D0C-D085A9E3FF7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1BA3BE9-8197-49F8-A5D5-43A09563451A}" type="doc">
      <dgm:prSet loTypeId="urn:microsoft.com/office/officeart/2018/2/layout/IconCircleList" loCatId="icon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9E95AC4-7556-4D48-B356-3F9EA66B782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/>
            <a:t>Formation interne du personnel</a:t>
          </a:r>
        </a:p>
      </dgm:t>
    </dgm:pt>
    <dgm:pt modelId="{C7F94085-D473-4D9E-B077-F837E08F00F5}" type="parTrans" cxnId="{ED2A322F-B2E0-4515-B751-8456F5046EDD}">
      <dgm:prSet/>
      <dgm:spPr/>
      <dgm:t>
        <a:bodyPr/>
        <a:lstStyle/>
        <a:p>
          <a:endParaRPr lang="en-US"/>
        </a:p>
      </dgm:t>
    </dgm:pt>
    <dgm:pt modelId="{36FB8825-86C4-416D-8F3B-6DA5F7237A3B}" type="sibTrans" cxnId="{ED2A322F-B2E0-4515-B751-8456F5046ED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953D17E-366B-4349-81E7-5927AB05FDD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/>
            <a:t>Developpement de contenu éducatif</a:t>
          </a:r>
        </a:p>
      </dgm:t>
    </dgm:pt>
    <dgm:pt modelId="{C0462A89-2FE2-4254-AABA-2B0A2CD20DCB}" type="parTrans" cxnId="{57D8AB8E-29C9-4BD4-9AD1-716667C91855}">
      <dgm:prSet/>
      <dgm:spPr/>
      <dgm:t>
        <a:bodyPr/>
        <a:lstStyle/>
        <a:p>
          <a:endParaRPr lang="en-US"/>
        </a:p>
      </dgm:t>
    </dgm:pt>
    <dgm:pt modelId="{D77F0E54-042B-41E8-9211-3B05B285D63F}" type="sibTrans" cxnId="{57D8AB8E-29C9-4BD4-9AD1-716667C9185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F412B55-6E04-4E28-9101-2379B47D8A8F}" type="pres">
      <dgm:prSet presAssocID="{F1BA3BE9-8197-49F8-A5D5-43A09563451A}" presName="root" presStyleCnt="0">
        <dgm:presLayoutVars>
          <dgm:dir/>
          <dgm:resizeHandles val="exact"/>
        </dgm:presLayoutVars>
      </dgm:prSet>
      <dgm:spPr/>
    </dgm:pt>
    <dgm:pt modelId="{31C2832F-4782-43EC-AFAA-6D69A53CE57A}" type="pres">
      <dgm:prSet presAssocID="{F1BA3BE9-8197-49F8-A5D5-43A09563451A}" presName="container" presStyleCnt="0">
        <dgm:presLayoutVars>
          <dgm:dir/>
          <dgm:resizeHandles val="exact"/>
        </dgm:presLayoutVars>
      </dgm:prSet>
      <dgm:spPr/>
    </dgm:pt>
    <dgm:pt modelId="{80D612FF-7983-46AC-9BDF-AA4D6511A148}" type="pres">
      <dgm:prSet presAssocID="{79E95AC4-7556-4D48-B356-3F9EA66B782A}" presName="compNode" presStyleCnt="0"/>
      <dgm:spPr/>
    </dgm:pt>
    <dgm:pt modelId="{8598D90C-CE08-438E-B2BD-8B1A5A7D68A5}" type="pres">
      <dgm:prSet presAssocID="{79E95AC4-7556-4D48-B356-3F9EA66B782A}" presName="iconBgRect" presStyleLbl="bgShp" presStyleIdx="0" presStyleCnt="2"/>
      <dgm:spPr/>
    </dgm:pt>
    <dgm:pt modelId="{B22956EE-D3D5-405E-B066-57BE55E0ED3D}" type="pres">
      <dgm:prSet presAssocID="{79E95AC4-7556-4D48-B356-3F9EA66B782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661D930F-B829-4BFA-9087-EBC323BF657A}" type="pres">
      <dgm:prSet presAssocID="{79E95AC4-7556-4D48-B356-3F9EA66B782A}" presName="spaceRect" presStyleCnt="0"/>
      <dgm:spPr/>
    </dgm:pt>
    <dgm:pt modelId="{2A80A4B3-8437-43E9-9664-1C1383153916}" type="pres">
      <dgm:prSet presAssocID="{79E95AC4-7556-4D48-B356-3F9EA66B782A}" presName="textRect" presStyleLbl="revTx" presStyleIdx="0" presStyleCnt="2">
        <dgm:presLayoutVars>
          <dgm:chMax val="1"/>
          <dgm:chPref val="1"/>
        </dgm:presLayoutVars>
      </dgm:prSet>
      <dgm:spPr/>
    </dgm:pt>
    <dgm:pt modelId="{F69B2896-A798-452C-96D3-4DBBE97562D1}" type="pres">
      <dgm:prSet presAssocID="{36FB8825-86C4-416D-8F3B-6DA5F7237A3B}" presName="sibTrans" presStyleLbl="sibTrans2D1" presStyleIdx="0" presStyleCnt="0"/>
      <dgm:spPr/>
    </dgm:pt>
    <dgm:pt modelId="{BA11B4ED-C586-42E1-AE64-D92805227E16}" type="pres">
      <dgm:prSet presAssocID="{3953D17E-366B-4349-81E7-5927AB05FDD6}" presName="compNode" presStyleCnt="0"/>
      <dgm:spPr/>
    </dgm:pt>
    <dgm:pt modelId="{5BABA819-8E76-42AF-9ABC-5799CB6BF96E}" type="pres">
      <dgm:prSet presAssocID="{3953D17E-366B-4349-81E7-5927AB05FDD6}" presName="iconBgRect" presStyleLbl="bgShp" presStyleIdx="1" presStyleCnt="2"/>
      <dgm:spPr/>
    </dgm:pt>
    <dgm:pt modelId="{9F0C61E9-F735-4417-950A-93C073244CF0}" type="pres">
      <dgm:prSet presAssocID="{3953D17E-366B-4349-81E7-5927AB05FDD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83FEDB49-5CC3-446E-8555-396B1DA10711}" type="pres">
      <dgm:prSet presAssocID="{3953D17E-366B-4349-81E7-5927AB05FDD6}" presName="spaceRect" presStyleCnt="0"/>
      <dgm:spPr/>
    </dgm:pt>
    <dgm:pt modelId="{C036A877-64EE-4D12-A3C8-018269030A6E}" type="pres">
      <dgm:prSet presAssocID="{3953D17E-366B-4349-81E7-5927AB05FDD6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ED2A322F-B2E0-4515-B751-8456F5046EDD}" srcId="{F1BA3BE9-8197-49F8-A5D5-43A09563451A}" destId="{79E95AC4-7556-4D48-B356-3F9EA66B782A}" srcOrd="0" destOrd="0" parTransId="{C7F94085-D473-4D9E-B077-F837E08F00F5}" sibTransId="{36FB8825-86C4-416D-8F3B-6DA5F7237A3B}"/>
    <dgm:cxn modelId="{C711D57C-6D57-4C55-A803-722FAA6EE541}" type="presOf" srcId="{79E95AC4-7556-4D48-B356-3F9EA66B782A}" destId="{2A80A4B3-8437-43E9-9664-1C1383153916}" srcOrd="0" destOrd="0" presId="urn:microsoft.com/office/officeart/2018/2/layout/IconCircleList"/>
    <dgm:cxn modelId="{F675F67C-3A7F-4C9F-986B-718B11F751B7}" type="presOf" srcId="{36FB8825-86C4-416D-8F3B-6DA5F7237A3B}" destId="{F69B2896-A798-452C-96D3-4DBBE97562D1}" srcOrd="0" destOrd="0" presId="urn:microsoft.com/office/officeart/2018/2/layout/IconCircleList"/>
    <dgm:cxn modelId="{57D8AB8E-29C9-4BD4-9AD1-716667C91855}" srcId="{F1BA3BE9-8197-49F8-A5D5-43A09563451A}" destId="{3953D17E-366B-4349-81E7-5927AB05FDD6}" srcOrd="1" destOrd="0" parTransId="{C0462A89-2FE2-4254-AABA-2B0A2CD20DCB}" sibTransId="{D77F0E54-042B-41E8-9211-3B05B285D63F}"/>
    <dgm:cxn modelId="{B7EAC6A5-436B-4480-BB0F-09A1EB830836}" type="presOf" srcId="{F1BA3BE9-8197-49F8-A5D5-43A09563451A}" destId="{FF412B55-6E04-4E28-9101-2379B47D8A8F}" srcOrd="0" destOrd="0" presId="urn:microsoft.com/office/officeart/2018/2/layout/IconCircleList"/>
    <dgm:cxn modelId="{897DCAFA-3C84-4C08-858B-9F1CFC21441A}" type="presOf" srcId="{3953D17E-366B-4349-81E7-5927AB05FDD6}" destId="{C036A877-64EE-4D12-A3C8-018269030A6E}" srcOrd="0" destOrd="0" presId="urn:microsoft.com/office/officeart/2018/2/layout/IconCircleList"/>
    <dgm:cxn modelId="{D0DAA094-79D0-44AE-89B0-2F97DE4688A9}" type="presParOf" srcId="{FF412B55-6E04-4E28-9101-2379B47D8A8F}" destId="{31C2832F-4782-43EC-AFAA-6D69A53CE57A}" srcOrd="0" destOrd="0" presId="urn:microsoft.com/office/officeart/2018/2/layout/IconCircleList"/>
    <dgm:cxn modelId="{4D9FC1F6-3606-4333-95B6-450FFB2A9CBA}" type="presParOf" srcId="{31C2832F-4782-43EC-AFAA-6D69A53CE57A}" destId="{80D612FF-7983-46AC-9BDF-AA4D6511A148}" srcOrd="0" destOrd="0" presId="urn:microsoft.com/office/officeart/2018/2/layout/IconCircleList"/>
    <dgm:cxn modelId="{44D5AA1C-07D6-4C95-B582-6404EE641CE8}" type="presParOf" srcId="{80D612FF-7983-46AC-9BDF-AA4D6511A148}" destId="{8598D90C-CE08-438E-B2BD-8B1A5A7D68A5}" srcOrd="0" destOrd="0" presId="urn:microsoft.com/office/officeart/2018/2/layout/IconCircleList"/>
    <dgm:cxn modelId="{2CFD0264-AB41-496A-95A4-DE184567C549}" type="presParOf" srcId="{80D612FF-7983-46AC-9BDF-AA4D6511A148}" destId="{B22956EE-D3D5-405E-B066-57BE55E0ED3D}" srcOrd="1" destOrd="0" presId="urn:microsoft.com/office/officeart/2018/2/layout/IconCircleList"/>
    <dgm:cxn modelId="{195CCB12-D038-4F6C-8A07-052E3A1CD278}" type="presParOf" srcId="{80D612FF-7983-46AC-9BDF-AA4D6511A148}" destId="{661D930F-B829-4BFA-9087-EBC323BF657A}" srcOrd="2" destOrd="0" presId="urn:microsoft.com/office/officeart/2018/2/layout/IconCircleList"/>
    <dgm:cxn modelId="{ECA34D81-620B-4BDF-B350-253D43916599}" type="presParOf" srcId="{80D612FF-7983-46AC-9BDF-AA4D6511A148}" destId="{2A80A4B3-8437-43E9-9664-1C1383153916}" srcOrd="3" destOrd="0" presId="urn:microsoft.com/office/officeart/2018/2/layout/IconCircleList"/>
    <dgm:cxn modelId="{59625164-9DA3-47E1-8ED6-6E05D6CB688F}" type="presParOf" srcId="{31C2832F-4782-43EC-AFAA-6D69A53CE57A}" destId="{F69B2896-A798-452C-96D3-4DBBE97562D1}" srcOrd="1" destOrd="0" presId="urn:microsoft.com/office/officeart/2018/2/layout/IconCircleList"/>
    <dgm:cxn modelId="{E4A6E91A-6861-4FB7-8F03-3F64D3582AD2}" type="presParOf" srcId="{31C2832F-4782-43EC-AFAA-6D69A53CE57A}" destId="{BA11B4ED-C586-42E1-AE64-D92805227E16}" srcOrd="2" destOrd="0" presId="urn:microsoft.com/office/officeart/2018/2/layout/IconCircleList"/>
    <dgm:cxn modelId="{5979E503-6B65-42E5-9FF1-13E9BE57A363}" type="presParOf" srcId="{BA11B4ED-C586-42E1-AE64-D92805227E16}" destId="{5BABA819-8E76-42AF-9ABC-5799CB6BF96E}" srcOrd="0" destOrd="0" presId="urn:microsoft.com/office/officeart/2018/2/layout/IconCircleList"/>
    <dgm:cxn modelId="{45DA448F-6CE4-4894-AD78-508B55300E9D}" type="presParOf" srcId="{BA11B4ED-C586-42E1-AE64-D92805227E16}" destId="{9F0C61E9-F735-4417-950A-93C073244CF0}" srcOrd="1" destOrd="0" presId="urn:microsoft.com/office/officeart/2018/2/layout/IconCircleList"/>
    <dgm:cxn modelId="{E71C9264-4056-472A-9474-6165F3513275}" type="presParOf" srcId="{BA11B4ED-C586-42E1-AE64-D92805227E16}" destId="{83FEDB49-5CC3-446E-8555-396B1DA10711}" srcOrd="2" destOrd="0" presId="urn:microsoft.com/office/officeart/2018/2/layout/IconCircleList"/>
    <dgm:cxn modelId="{26F4674A-2211-493D-8D05-EED147855D10}" type="presParOf" srcId="{BA11B4ED-C586-42E1-AE64-D92805227E16}" destId="{C036A877-64EE-4D12-A3C8-018269030A6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1BA3BE9-8197-49F8-A5D5-43A09563451A}" type="doc">
      <dgm:prSet loTypeId="urn:microsoft.com/office/officeart/2018/2/layout/IconCircleList" loCatId="icon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9E95AC4-7556-4D48-B356-3F9EA66B782A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fr-FR" sz="1600">
              <a:solidFill>
                <a:schemeClr val="tx2"/>
              </a:solidFill>
            </a:rPr>
            <a:t>Minimisation des données </a:t>
          </a:r>
          <a:endParaRPr lang="en-US" sz="1600"/>
        </a:p>
      </dgm:t>
    </dgm:pt>
    <dgm:pt modelId="{C7F94085-D473-4D9E-B077-F837E08F00F5}" type="parTrans" cxnId="{ED2A322F-B2E0-4515-B751-8456F5046EDD}">
      <dgm:prSet/>
      <dgm:spPr/>
      <dgm:t>
        <a:bodyPr/>
        <a:lstStyle/>
        <a:p>
          <a:pPr algn="l"/>
          <a:endParaRPr lang="en-US"/>
        </a:p>
      </dgm:t>
    </dgm:pt>
    <dgm:pt modelId="{36FB8825-86C4-416D-8F3B-6DA5F7237A3B}" type="sibTrans" cxnId="{ED2A322F-B2E0-4515-B751-8456F5046EDD}">
      <dgm:prSet/>
      <dgm:spPr/>
      <dgm:t>
        <a:bodyPr/>
        <a:lstStyle/>
        <a:p>
          <a:pPr algn="l">
            <a:lnSpc>
              <a:spcPct val="100000"/>
            </a:lnSpc>
          </a:pPr>
          <a:endParaRPr lang="en-US"/>
        </a:p>
      </dgm:t>
    </dgm:pt>
    <dgm:pt modelId="{3953D17E-366B-4349-81E7-5927AB05FDD6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fr-FR" sz="1600">
              <a:solidFill>
                <a:schemeClr val="tx2"/>
              </a:solidFill>
            </a:rPr>
            <a:t>Transparence</a:t>
          </a:r>
          <a:endParaRPr lang="en-US" sz="1600"/>
        </a:p>
      </dgm:t>
    </dgm:pt>
    <dgm:pt modelId="{C0462A89-2FE2-4254-AABA-2B0A2CD20DCB}" type="parTrans" cxnId="{57D8AB8E-29C9-4BD4-9AD1-716667C91855}">
      <dgm:prSet/>
      <dgm:spPr/>
      <dgm:t>
        <a:bodyPr/>
        <a:lstStyle/>
        <a:p>
          <a:pPr algn="l"/>
          <a:endParaRPr lang="en-US"/>
        </a:p>
      </dgm:t>
    </dgm:pt>
    <dgm:pt modelId="{D77F0E54-042B-41E8-9211-3B05B285D63F}" type="sibTrans" cxnId="{57D8AB8E-29C9-4BD4-9AD1-716667C91855}">
      <dgm:prSet/>
      <dgm:spPr/>
      <dgm:t>
        <a:bodyPr/>
        <a:lstStyle/>
        <a:p>
          <a:pPr algn="l">
            <a:lnSpc>
              <a:spcPct val="100000"/>
            </a:lnSpc>
          </a:pPr>
          <a:endParaRPr lang="en-US"/>
        </a:p>
      </dgm:t>
    </dgm:pt>
    <dgm:pt modelId="{62B16F50-B082-43DA-89D9-217B7DFC0BAB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fr-FR" sz="1600">
              <a:solidFill>
                <a:schemeClr val="tx2"/>
              </a:solidFill>
            </a:rPr>
            <a:t>Anonymisation </a:t>
          </a:r>
          <a:endParaRPr lang="en-US" sz="1600"/>
        </a:p>
      </dgm:t>
    </dgm:pt>
    <dgm:pt modelId="{7A6AAFA6-0980-4634-BB99-73C35A0C0FD8}" type="parTrans" cxnId="{660885A5-5E15-49B2-9536-08A62780CDFB}">
      <dgm:prSet/>
      <dgm:spPr/>
      <dgm:t>
        <a:bodyPr/>
        <a:lstStyle/>
        <a:p>
          <a:pPr algn="l"/>
          <a:endParaRPr lang="en-US"/>
        </a:p>
      </dgm:t>
    </dgm:pt>
    <dgm:pt modelId="{DE57B213-5FAA-49CD-AA62-529F423161AD}" type="sibTrans" cxnId="{660885A5-5E15-49B2-9536-08A62780CDFB}">
      <dgm:prSet/>
      <dgm:spPr/>
      <dgm:t>
        <a:bodyPr/>
        <a:lstStyle/>
        <a:p>
          <a:pPr algn="l">
            <a:lnSpc>
              <a:spcPct val="100000"/>
            </a:lnSpc>
          </a:pPr>
          <a:endParaRPr lang="en-US"/>
        </a:p>
      </dgm:t>
    </dgm:pt>
    <dgm:pt modelId="{3196F698-19AD-4A76-B14B-2E9413889119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fr-FR" sz="1600" dirty="0">
              <a:solidFill>
                <a:schemeClr val="tx2"/>
              </a:solidFill>
            </a:rPr>
            <a:t>Droit à l’oubli</a:t>
          </a:r>
          <a:endParaRPr lang="en-US" sz="1600" dirty="0"/>
        </a:p>
      </dgm:t>
    </dgm:pt>
    <dgm:pt modelId="{57E7DF1F-EC62-442D-8753-6660E720D6DB}" type="parTrans" cxnId="{911D4F08-F1BC-455B-A53D-3BD1801BA5B3}">
      <dgm:prSet/>
      <dgm:spPr/>
      <dgm:t>
        <a:bodyPr/>
        <a:lstStyle/>
        <a:p>
          <a:pPr algn="l"/>
          <a:endParaRPr lang="en-US"/>
        </a:p>
      </dgm:t>
    </dgm:pt>
    <dgm:pt modelId="{F3A97C40-2C7B-4123-BB9A-E371BDB2F279}" type="sibTrans" cxnId="{911D4F08-F1BC-455B-A53D-3BD1801BA5B3}">
      <dgm:prSet/>
      <dgm:spPr/>
      <dgm:t>
        <a:bodyPr/>
        <a:lstStyle/>
        <a:p>
          <a:pPr algn="l">
            <a:lnSpc>
              <a:spcPct val="100000"/>
            </a:lnSpc>
          </a:pPr>
          <a:endParaRPr lang="en-US"/>
        </a:p>
      </dgm:t>
    </dgm:pt>
    <dgm:pt modelId="{F81F3059-02BB-4D1E-ABFB-A196DE217D76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fr-FR" sz="1600" dirty="0">
              <a:solidFill>
                <a:schemeClr val="tx2"/>
              </a:solidFill>
            </a:rPr>
            <a:t>Stockage sécurisé</a:t>
          </a:r>
          <a:endParaRPr lang="fr-FR" sz="1600" dirty="0"/>
        </a:p>
      </dgm:t>
    </dgm:pt>
    <dgm:pt modelId="{77ED32EA-E57E-40DB-8B03-EA6D1541142B}" type="parTrans" cxnId="{A0D7E289-658A-4259-A271-2B472AA3079E}">
      <dgm:prSet/>
      <dgm:spPr/>
      <dgm:t>
        <a:bodyPr/>
        <a:lstStyle/>
        <a:p>
          <a:pPr algn="l"/>
          <a:endParaRPr lang="fr-FR"/>
        </a:p>
      </dgm:t>
    </dgm:pt>
    <dgm:pt modelId="{71A8B1A1-6411-4FBF-9DE2-C3D56EAD746D}" type="sibTrans" cxnId="{A0D7E289-658A-4259-A271-2B472AA3079E}">
      <dgm:prSet/>
      <dgm:spPr/>
      <dgm:t>
        <a:bodyPr/>
        <a:lstStyle/>
        <a:p>
          <a:pPr algn="l"/>
          <a:endParaRPr lang="fr-FR"/>
        </a:p>
      </dgm:t>
    </dgm:pt>
    <dgm:pt modelId="{FF412B55-6E04-4E28-9101-2379B47D8A8F}" type="pres">
      <dgm:prSet presAssocID="{F1BA3BE9-8197-49F8-A5D5-43A09563451A}" presName="root" presStyleCnt="0">
        <dgm:presLayoutVars>
          <dgm:dir/>
          <dgm:resizeHandles val="exact"/>
        </dgm:presLayoutVars>
      </dgm:prSet>
      <dgm:spPr/>
    </dgm:pt>
    <dgm:pt modelId="{31C2832F-4782-43EC-AFAA-6D69A53CE57A}" type="pres">
      <dgm:prSet presAssocID="{F1BA3BE9-8197-49F8-A5D5-43A09563451A}" presName="container" presStyleCnt="0">
        <dgm:presLayoutVars>
          <dgm:dir/>
          <dgm:resizeHandles val="exact"/>
        </dgm:presLayoutVars>
      </dgm:prSet>
      <dgm:spPr/>
    </dgm:pt>
    <dgm:pt modelId="{80D612FF-7983-46AC-9BDF-AA4D6511A148}" type="pres">
      <dgm:prSet presAssocID="{79E95AC4-7556-4D48-B356-3F9EA66B782A}" presName="compNode" presStyleCnt="0"/>
      <dgm:spPr/>
    </dgm:pt>
    <dgm:pt modelId="{8598D90C-CE08-438E-B2BD-8B1A5A7D68A5}" type="pres">
      <dgm:prSet presAssocID="{79E95AC4-7556-4D48-B356-3F9EA66B782A}" presName="iconBgRect" presStyleLbl="bgShp" presStyleIdx="0" presStyleCnt="5"/>
      <dgm:spPr/>
    </dgm:pt>
    <dgm:pt modelId="{B22956EE-D3D5-405E-B066-57BE55E0ED3D}" type="pres">
      <dgm:prSet presAssocID="{79E95AC4-7556-4D48-B356-3F9EA66B782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aphique de tendance à la baisse avec un remplissage uni"/>
        </a:ext>
      </dgm:extLst>
    </dgm:pt>
    <dgm:pt modelId="{661D930F-B829-4BFA-9087-EBC323BF657A}" type="pres">
      <dgm:prSet presAssocID="{79E95AC4-7556-4D48-B356-3F9EA66B782A}" presName="spaceRect" presStyleCnt="0"/>
      <dgm:spPr/>
    </dgm:pt>
    <dgm:pt modelId="{2A80A4B3-8437-43E9-9664-1C1383153916}" type="pres">
      <dgm:prSet presAssocID="{79E95AC4-7556-4D48-B356-3F9EA66B782A}" presName="textRect" presStyleLbl="revTx" presStyleIdx="0" presStyleCnt="5">
        <dgm:presLayoutVars>
          <dgm:chMax val="1"/>
          <dgm:chPref val="1"/>
        </dgm:presLayoutVars>
      </dgm:prSet>
      <dgm:spPr/>
    </dgm:pt>
    <dgm:pt modelId="{F69B2896-A798-452C-96D3-4DBBE97562D1}" type="pres">
      <dgm:prSet presAssocID="{36FB8825-86C4-416D-8F3B-6DA5F7237A3B}" presName="sibTrans" presStyleLbl="sibTrans2D1" presStyleIdx="0" presStyleCnt="0"/>
      <dgm:spPr/>
    </dgm:pt>
    <dgm:pt modelId="{BA11B4ED-C586-42E1-AE64-D92805227E16}" type="pres">
      <dgm:prSet presAssocID="{3953D17E-366B-4349-81E7-5927AB05FDD6}" presName="compNode" presStyleCnt="0"/>
      <dgm:spPr/>
    </dgm:pt>
    <dgm:pt modelId="{5BABA819-8E76-42AF-9ABC-5799CB6BF96E}" type="pres">
      <dgm:prSet presAssocID="{3953D17E-366B-4349-81E7-5927AB05FDD6}" presName="iconBgRect" presStyleLbl="bgShp" presStyleIdx="1" presStyleCnt="5"/>
      <dgm:spPr/>
    </dgm:pt>
    <dgm:pt modelId="{9F0C61E9-F735-4417-950A-93C073244CF0}" type="pres">
      <dgm:prSet presAssocID="{3953D17E-366B-4349-81E7-5927AB05FDD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83FEDB49-5CC3-446E-8555-396B1DA10711}" type="pres">
      <dgm:prSet presAssocID="{3953D17E-366B-4349-81E7-5927AB05FDD6}" presName="spaceRect" presStyleCnt="0"/>
      <dgm:spPr/>
    </dgm:pt>
    <dgm:pt modelId="{C036A877-64EE-4D12-A3C8-018269030A6E}" type="pres">
      <dgm:prSet presAssocID="{3953D17E-366B-4349-81E7-5927AB05FDD6}" presName="textRect" presStyleLbl="revTx" presStyleIdx="1" presStyleCnt="5">
        <dgm:presLayoutVars>
          <dgm:chMax val="1"/>
          <dgm:chPref val="1"/>
        </dgm:presLayoutVars>
      </dgm:prSet>
      <dgm:spPr/>
    </dgm:pt>
    <dgm:pt modelId="{2EB01B51-A48A-490B-8F48-F275713E0F57}" type="pres">
      <dgm:prSet presAssocID="{D77F0E54-042B-41E8-9211-3B05B285D63F}" presName="sibTrans" presStyleLbl="sibTrans2D1" presStyleIdx="0" presStyleCnt="0"/>
      <dgm:spPr/>
    </dgm:pt>
    <dgm:pt modelId="{D7632CC5-AAFF-46A3-925F-8C099C92BB4E}" type="pres">
      <dgm:prSet presAssocID="{62B16F50-B082-43DA-89D9-217B7DFC0BAB}" presName="compNode" presStyleCnt="0"/>
      <dgm:spPr/>
    </dgm:pt>
    <dgm:pt modelId="{83B3FD79-03BF-4742-A3BB-93822916D21A}" type="pres">
      <dgm:prSet presAssocID="{62B16F50-B082-43DA-89D9-217B7DFC0BAB}" presName="iconBgRect" presStyleLbl="bgShp" presStyleIdx="2" presStyleCnt="5"/>
      <dgm:spPr/>
    </dgm:pt>
    <dgm:pt modelId="{D8092C17-C480-41B9-91C3-85A1A8652D4B}" type="pres">
      <dgm:prSet presAssocID="{62B16F50-B082-43DA-89D9-217B7DFC0BA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mme détective avec un remplissage uni"/>
        </a:ext>
      </dgm:extLst>
    </dgm:pt>
    <dgm:pt modelId="{B7528D3F-81B0-4016-9DB7-8F8907EDCE02}" type="pres">
      <dgm:prSet presAssocID="{62B16F50-B082-43DA-89D9-217B7DFC0BAB}" presName="spaceRect" presStyleCnt="0"/>
      <dgm:spPr/>
    </dgm:pt>
    <dgm:pt modelId="{FFEDCE9F-A49D-449F-9D0C-D085A9E3FF7B}" type="pres">
      <dgm:prSet presAssocID="{62B16F50-B082-43DA-89D9-217B7DFC0BAB}" presName="textRect" presStyleLbl="revTx" presStyleIdx="2" presStyleCnt="5">
        <dgm:presLayoutVars>
          <dgm:chMax val="1"/>
          <dgm:chPref val="1"/>
        </dgm:presLayoutVars>
      </dgm:prSet>
      <dgm:spPr/>
    </dgm:pt>
    <dgm:pt modelId="{15A262FB-D63F-4B38-9B0D-676D95F8D8B9}" type="pres">
      <dgm:prSet presAssocID="{DE57B213-5FAA-49CD-AA62-529F423161AD}" presName="sibTrans" presStyleLbl="sibTrans2D1" presStyleIdx="0" presStyleCnt="0"/>
      <dgm:spPr/>
    </dgm:pt>
    <dgm:pt modelId="{8C338656-10E8-4372-A90C-35F96218E28D}" type="pres">
      <dgm:prSet presAssocID="{3196F698-19AD-4A76-B14B-2E9413889119}" presName="compNode" presStyleCnt="0"/>
      <dgm:spPr/>
    </dgm:pt>
    <dgm:pt modelId="{097E359A-2AD5-4239-9245-687524D87FC2}" type="pres">
      <dgm:prSet presAssocID="{3196F698-19AD-4A76-B14B-2E9413889119}" presName="iconBgRect" presStyleLbl="bgShp" presStyleIdx="3" presStyleCnt="5" custLinFactX="61711" custLinFactNeighborX="100000" custLinFactNeighborY="-5830"/>
      <dgm:spPr/>
    </dgm:pt>
    <dgm:pt modelId="{425B5290-86E7-44C0-8FC9-390329BEBBC5}" type="pres">
      <dgm:prSet presAssocID="{3196F698-19AD-4A76-B14B-2E9413889119}" presName="iconRect" presStyleLbl="node1" presStyleIdx="3" presStyleCnt="5" custLinFactX="100000" custLinFactNeighborX="176445" custLinFactNeighborY="-7539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 contour"/>
        </a:ext>
      </dgm:extLst>
    </dgm:pt>
    <dgm:pt modelId="{D6553B7B-9959-4D52-8AB2-249133C1A717}" type="pres">
      <dgm:prSet presAssocID="{3196F698-19AD-4A76-B14B-2E9413889119}" presName="spaceRect" presStyleCnt="0"/>
      <dgm:spPr/>
    </dgm:pt>
    <dgm:pt modelId="{2FE6C8F2-941F-4CB8-84C4-F4095E39A411}" type="pres">
      <dgm:prSet presAssocID="{3196F698-19AD-4A76-B14B-2E9413889119}" presName="textRect" presStyleLbl="revTx" presStyleIdx="3" presStyleCnt="5" custLinFactNeighborX="72451" custLinFactNeighborY="-2915">
        <dgm:presLayoutVars>
          <dgm:chMax val="1"/>
          <dgm:chPref val="1"/>
        </dgm:presLayoutVars>
      </dgm:prSet>
      <dgm:spPr/>
    </dgm:pt>
    <dgm:pt modelId="{CF67E787-0276-4E75-9340-9E49F9BDA16C}" type="pres">
      <dgm:prSet presAssocID="{F3A97C40-2C7B-4123-BB9A-E371BDB2F279}" presName="sibTrans" presStyleLbl="sibTrans2D1" presStyleIdx="0" presStyleCnt="0"/>
      <dgm:spPr/>
    </dgm:pt>
    <dgm:pt modelId="{B3DE2252-3490-4AA7-A6C7-0E9589C3B807}" type="pres">
      <dgm:prSet presAssocID="{F81F3059-02BB-4D1E-ABFB-A196DE217D76}" presName="compNode" presStyleCnt="0"/>
      <dgm:spPr/>
    </dgm:pt>
    <dgm:pt modelId="{43C4696C-2929-44F2-B888-76471EDDD585}" type="pres">
      <dgm:prSet presAssocID="{F81F3059-02BB-4D1E-ABFB-A196DE217D76}" presName="iconBgRect" presStyleLbl="bgShp" presStyleIdx="4" presStyleCnt="5" custLinFactX="65387" custLinFactNeighborX="100000" custLinFactNeighborY="-1458"/>
      <dgm:spPr/>
    </dgm:pt>
    <dgm:pt modelId="{D87B0219-1E1C-4F08-994C-CED87D05C0C4}" type="pres">
      <dgm:prSet presAssocID="{F81F3059-02BB-4D1E-ABFB-A196DE217D76}" presName="iconRect" presStyleLbl="node1" presStyleIdx="4" presStyleCnt="5" custLinFactX="100000" custLinFactNeighborX="178907" custLinFactNeighborY="2513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é USB avec un remplissage uni"/>
        </a:ext>
      </dgm:extLst>
    </dgm:pt>
    <dgm:pt modelId="{C4C6FC19-49AE-46BB-89C7-4F951D62163A}" type="pres">
      <dgm:prSet presAssocID="{F81F3059-02BB-4D1E-ABFB-A196DE217D76}" presName="spaceRect" presStyleCnt="0"/>
      <dgm:spPr/>
    </dgm:pt>
    <dgm:pt modelId="{D10C1EAA-CE94-4C9B-AFC0-47C63C7C4471}" type="pres">
      <dgm:prSet presAssocID="{F81F3059-02BB-4D1E-ABFB-A196DE217D76}" presName="textRect" presStyleLbl="revTx" presStyleIdx="4" presStyleCnt="5" custLinFactNeighborX="79177" custLinFactNeighborY="1458">
        <dgm:presLayoutVars>
          <dgm:chMax val="1"/>
          <dgm:chPref val="1"/>
        </dgm:presLayoutVars>
      </dgm:prSet>
      <dgm:spPr/>
    </dgm:pt>
  </dgm:ptLst>
  <dgm:cxnLst>
    <dgm:cxn modelId="{911D4F08-F1BC-455B-A53D-3BD1801BA5B3}" srcId="{F1BA3BE9-8197-49F8-A5D5-43A09563451A}" destId="{3196F698-19AD-4A76-B14B-2E9413889119}" srcOrd="3" destOrd="0" parTransId="{57E7DF1F-EC62-442D-8753-6660E720D6DB}" sibTransId="{F3A97C40-2C7B-4123-BB9A-E371BDB2F279}"/>
    <dgm:cxn modelId="{C22C7914-2425-469F-B4ED-EE4906778BB0}" type="presOf" srcId="{62B16F50-B082-43DA-89D9-217B7DFC0BAB}" destId="{FFEDCE9F-A49D-449F-9D0C-D085A9E3FF7B}" srcOrd="0" destOrd="0" presId="urn:microsoft.com/office/officeart/2018/2/layout/IconCircleList"/>
    <dgm:cxn modelId="{ED2A322F-B2E0-4515-B751-8456F5046EDD}" srcId="{F1BA3BE9-8197-49F8-A5D5-43A09563451A}" destId="{79E95AC4-7556-4D48-B356-3F9EA66B782A}" srcOrd="0" destOrd="0" parTransId="{C7F94085-D473-4D9E-B077-F837E08F00F5}" sibTransId="{36FB8825-86C4-416D-8F3B-6DA5F7237A3B}"/>
    <dgm:cxn modelId="{0D2E733F-ABBE-4AEF-A721-5CD531975126}" type="presOf" srcId="{DE57B213-5FAA-49CD-AA62-529F423161AD}" destId="{15A262FB-D63F-4B38-9B0D-676D95F8D8B9}" srcOrd="0" destOrd="0" presId="urn:microsoft.com/office/officeart/2018/2/layout/IconCircleList"/>
    <dgm:cxn modelId="{C711D57C-6D57-4C55-A803-722FAA6EE541}" type="presOf" srcId="{79E95AC4-7556-4D48-B356-3F9EA66B782A}" destId="{2A80A4B3-8437-43E9-9664-1C1383153916}" srcOrd="0" destOrd="0" presId="urn:microsoft.com/office/officeart/2018/2/layout/IconCircleList"/>
    <dgm:cxn modelId="{F675F67C-3A7F-4C9F-986B-718B11F751B7}" type="presOf" srcId="{36FB8825-86C4-416D-8F3B-6DA5F7237A3B}" destId="{F69B2896-A798-452C-96D3-4DBBE97562D1}" srcOrd="0" destOrd="0" presId="urn:microsoft.com/office/officeart/2018/2/layout/IconCircleList"/>
    <dgm:cxn modelId="{EE9C2E84-8909-4213-8CC2-F8ED3ED601BD}" type="presOf" srcId="{3196F698-19AD-4A76-B14B-2E9413889119}" destId="{2FE6C8F2-941F-4CB8-84C4-F4095E39A411}" srcOrd="0" destOrd="0" presId="urn:microsoft.com/office/officeart/2018/2/layout/IconCircleList"/>
    <dgm:cxn modelId="{A0D7E289-658A-4259-A271-2B472AA3079E}" srcId="{F1BA3BE9-8197-49F8-A5D5-43A09563451A}" destId="{F81F3059-02BB-4D1E-ABFB-A196DE217D76}" srcOrd="4" destOrd="0" parTransId="{77ED32EA-E57E-40DB-8B03-EA6D1541142B}" sibTransId="{71A8B1A1-6411-4FBF-9DE2-C3D56EAD746D}"/>
    <dgm:cxn modelId="{57D8AB8E-29C9-4BD4-9AD1-716667C91855}" srcId="{F1BA3BE9-8197-49F8-A5D5-43A09563451A}" destId="{3953D17E-366B-4349-81E7-5927AB05FDD6}" srcOrd="1" destOrd="0" parTransId="{C0462A89-2FE2-4254-AABA-2B0A2CD20DCB}" sibTransId="{D77F0E54-042B-41E8-9211-3B05B285D63F}"/>
    <dgm:cxn modelId="{850F7890-A80C-48E7-8792-68B19CB7BF3C}" type="presOf" srcId="{F81F3059-02BB-4D1E-ABFB-A196DE217D76}" destId="{D10C1EAA-CE94-4C9B-AFC0-47C63C7C4471}" srcOrd="0" destOrd="0" presId="urn:microsoft.com/office/officeart/2018/2/layout/IconCircleList"/>
    <dgm:cxn modelId="{660885A5-5E15-49B2-9536-08A62780CDFB}" srcId="{F1BA3BE9-8197-49F8-A5D5-43A09563451A}" destId="{62B16F50-B082-43DA-89D9-217B7DFC0BAB}" srcOrd="2" destOrd="0" parTransId="{7A6AAFA6-0980-4634-BB99-73C35A0C0FD8}" sibTransId="{DE57B213-5FAA-49CD-AA62-529F423161AD}"/>
    <dgm:cxn modelId="{B7EAC6A5-436B-4480-BB0F-09A1EB830836}" type="presOf" srcId="{F1BA3BE9-8197-49F8-A5D5-43A09563451A}" destId="{FF412B55-6E04-4E28-9101-2379B47D8A8F}" srcOrd="0" destOrd="0" presId="urn:microsoft.com/office/officeart/2018/2/layout/IconCircleList"/>
    <dgm:cxn modelId="{02B5B7D1-DB97-43C0-9F95-9A38193DAA77}" type="presOf" srcId="{F3A97C40-2C7B-4123-BB9A-E371BDB2F279}" destId="{CF67E787-0276-4E75-9340-9E49F9BDA16C}" srcOrd="0" destOrd="0" presId="urn:microsoft.com/office/officeart/2018/2/layout/IconCircleList"/>
    <dgm:cxn modelId="{BC7530E7-6F43-4FA2-98BC-F35974A31F3F}" type="presOf" srcId="{D77F0E54-042B-41E8-9211-3B05B285D63F}" destId="{2EB01B51-A48A-490B-8F48-F275713E0F57}" srcOrd="0" destOrd="0" presId="urn:microsoft.com/office/officeart/2018/2/layout/IconCircleList"/>
    <dgm:cxn modelId="{897DCAFA-3C84-4C08-858B-9F1CFC21441A}" type="presOf" srcId="{3953D17E-366B-4349-81E7-5927AB05FDD6}" destId="{C036A877-64EE-4D12-A3C8-018269030A6E}" srcOrd="0" destOrd="0" presId="urn:microsoft.com/office/officeart/2018/2/layout/IconCircleList"/>
    <dgm:cxn modelId="{D0DAA094-79D0-44AE-89B0-2F97DE4688A9}" type="presParOf" srcId="{FF412B55-6E04-4E28-9101-2379B47D8A8F}" destId="{31C2832F-4782-43EC-AFAA-6D69A53CE57A}" srcOrd="0" destOrd="0" presId="urn:microsoft.com/office/officeart/2018/2/layout/IconCircleList"/>
    <dgm:cxn modelId="{4D9FC1F6-3606-4333-95B6-450FFB2A9CBA}" type="presParOf" srcId="{31C2832F-4782-43EC-AFAA-6D69A53CE57A}" destId="{80D612FF-7983-46AC-9BDF-AA4D6511A148}" srcOrd="0" destOrd="0" presId="urn:microsoft.com/office/officeart/2018/2/layout/IconCircleList"/>
    <dgm:cxn modelId="{44D5AA1C-07D6-4C95-B582-6404EE641CE8}" type="presParOf" srcId="{80D612FF-7983-46AC-9BDF-AA4D6511A148}" destId="{8598D90C-CE08-438E-B2BD-8B1A5A7D68A5}" srcOrd="0" destOrd="0" presId="urn:microsoft.com/office/officeart/2018/2/layout/IconCircleList"/>
    <dgm:cxn modelId="{2CFD0264-AB41-496A-95A4-DE184567C549}" type="presParOf" srcId="{80D612FF-7983-46AC-9BDF-AA4D6511A148}" destId="{B22956EE-D3D5-405E-B066-57BE55E0ED3D}" srcOrd="1" destOrd="0" presId="urn:microsoft.com/office/officeart/2018/2/layout/IconCircleList"/>
    <dgm:cxn modelId="{195CCB12-D038-4F6C-8A07-052E3A1CD278}" type="presParOf" srcId="{80D612FF-7983-46AC-9BDF-AA4D6511A148}" destId="{661D930F-B829-4BFA-9087-EBC323BF657A}" srcOrd="2" destOrd="0" presId="urn:microsoft.com/office/officeart/2018/2/layout/IconCircleList"/>
    <dgm:cxn modelId="{ECA34D81-620B-4BDF-B350-253D43916599}" type="presParOf" srcId="{80D612FF-7983-46AC-9BDF-AA4D6511A148}" destId="{2A80A4B3-8437-43E9-9664-1C1383153916}" srcOrd="3" destOrd="0" presId="urn:microsoft.com/office/officeart/2018/2/layout/IconCircleList"/>
    <dgm:cxn modelId="{59625164-9DA3-47E1-8ED6-6E05D6CB688F}" type="presParOf" srcId="{31C2832F-4782-43EC-AFAA-6D69A53CE57A}" destId="{F69B2896-A798-452C-96D3-4DBBE97562D1}" srcOrd="1" destOrd="0" presId="urn:microsoft.com/office/officeart/2018/2/layout/IconCircleList"/>
    <dgm:cxn modelId="{E4A6E91A-6861-4FB7-8F03-3F64D3582AD2}" type="presParOf" srcId="{31C2832F-4782-43EC-AFAA-6D69A53CE57A}" destId="{BA11B4ED-C586-42E1-AE64-D92805227E16}" srcOrd="2" destOrd="0" presId="urn:microsoft.com/office/officeart/2018/2/layout/IconCircleList"/>
    <dgm:cxn modelId="{5979E503-6B65-42E5-9FF1-13E9BE57A363}" type="presParOf" srcId="{BA11B4ED-C586-42E1-AE64-D92805227E16}" destId="{5BABA819-8E76-42AF-9ABC-5799CB6BF96E}" srcOrd="0" destOrd="0" presId="urn:microsoft.com/office/officeart/2018/2/layout/IconCircleList"/>
    <dgm:cxn modelId="{45DA448F-6CE4-4894-AD78-508B55300E9D}" type="presParOf" srcId="{BA11B4ED-C586-42E1-AE64-D92805227E16}" destId="{9F0C61E9-F735-4417-950A-93C073244CF0}" srcOrd="1" destOrd="0" presId="urn:microsoft.com/office/officeart/2018/2/layout/IconCircleList"/>
    <dgm:cxn modelId="{E71C9264-4056-472A-9474-6165F3513275}" type="presParOf" srcId="{BA11B4ED-C586-42E1-AE64-D92805227E16}" destId="{83FEDB49-5CC3-446E-8555-396B1DA10711}" srcOrd="2" destOrd="0" presId="urn:microsoft.com/office/officeart/2018/2/layout/IconCircleList"/>
    <dgm:cxn modelId="{26F4674A-2211-493D-8D05-EED147855D10}" type="presParOf" srcId="{BA11B4ED-C586-42E1-AE64-D92805227E16}" destId="{C036A877-64EE-4D12-A3C8-018269030A6E}" srcOrd="3" destOrd="0" presId="urn:microsoft.com/office/officeart/2018/2/layout/IconCircleList"/>
    <dgm:cxn modelId="{71D158C6-F575-4AC9-B309-5321C480CEAE}" type="presParOf" srcId="{31C2832F-4782-43EC-AFAA-6D69A53CE57A}" destId="{2EB01B51-A48A-490B-8F48-F275713E0F57}" srcOrd="3" destOrd="0" presId="urn:microsoft.com/office/officeart/2018/2/layout/IconCircleList"/>
    <dgm:cxn modelId="{2B14A46C-7842-4146-B342-4B68E2B374B8}" type="presParOf" srcId="{31C2832F-4782-43EC-AFAA-6D69A53CE57A}" destId="{D7632CC5-AAFF-46A3-925F-8C099C92BB4E}" srcOrd="4" destOrd="0" presId="urn:microsoft.com/office/officeart/2018/2/layout/IconCircleList"/>
    <dgm:cxn modelId="{D0C8494A-287C-4776-AD90-A555986517D2}" type="presParOf" srcId="{D7632CC5-AAFF-46A3-925F-8C099C92BB4E}" destId="{83B3FD79-03BF-4742-A3BB-93822916D21A}" srcOrd="0" destOrd="0" presId="urn:microsoft.com/office/officeart/2018/2/layout/IconCircleList"/>
    <dgm:cxn modelId="{128FD473-307F-467D-8FBF-DC70451B186A}" type="presParOf" srcId="{D7632CC5-AAFF-46A3-925F-8C099C92BB4E}" destId="{D8092C17-C480-41B9-91C3-85A1A8652D4B}" srcOrd="1" destOrd="0" presId="urn:microsoft.com/office/officeart/2018/2/layout/IconCircleList"/>
    <dgm:cxn modelId="{323F7DDB-E30D-4AC3-B499-B4B73A7A6CC0}" type="presParOf" srcId="{D7632CC5-AAFF-46A3-925F-8C099C92BB4E}" destId="{B7528D3F-81B0-4016-9DB7-8F8907EDCE02}" srcOrd="2" destOrd="0" presId="urn:microsoft.com/office/officeart/2018/2/layout/IconCircleList"/>
    <dgm:cxn modelId="{D7FD9C1F-20D6-4482-873A-AEEAA4E274B9}" type="presParOf" srcId="{D7632CC5-AAFF-46A3-925F-8C099C92BB4E}" destId="{FFEDCE9F-A49D-449F-9D0C-D085A9E3FF7B}" srcOrd="3" destOrd="0" presId="urn:microsoft.com/office/officeart/2018/2/layout/IconCircleList"/>
    <dgm:cxn modelId="{2BB80151-A708-416F-AC83-7CE46BEB0DBC}" type="presParOf" srcId="{31C2832F-4782-43EC-AFAA-6D69A53CE57A}" destId="{15A262FB-D63F-4B38-9B0D-676D95F8D8B9}" srcOrd="5" destOrd="0" presId="urn:microsoft.com/office/officeart/2018/2/layout/IconCircleList"/>
    <dgm:cxn modelId="{27F8BDA4-3C96-44B3-B476-5A05361E012B}" type="presParOf" srcId="{31C2832F-4782-43EC-AFAA-6D69A53CE57A}" destId="{8C338656-10E8-4372-A90C-35F96218E28D}" srcOrd="6" destOrd="0" presId="urn:microsoft.com/office/officeart/2018/2/layout/IconCircleList"/>
    <dgm:cxn modelId="{D790835C-54A8-428B-A762-E1E77F19EA74}" type="presParOf" srcId="{8C338656-10E8-4372-A90C-35F96218E28D}" destId="{097E359A-2AD5-4239-9245-687524D87FC2}" srcOrd="0" destOrd="0" presId="urn:microsoft.com/office/officeart/2018/2/layout/IconCircleList"/>
    <dgm:cxn modelId="{BDC25423-B1BB-40DE-8887-DE4438CFE921}" type="presParOf" srcId="{8C338656-10E8-4372-A90C-35F96218E28D}" destId="{425B5290-86E7-44C0-8FC9-390329BEBBC5}" srcOrd="1" destOrd="0" presId="urn:microsoft.com/office/officeart/2018/2/layout/IconCircleList"/>
    <dgm:cxn modelId="{30DFC35D-9134-48F9-85E5-EEC20D1EA674}" type="presParOf" srcId="{8C338656-10E8-4372-A90C-35F96218E28D}" destId="{D6553B7B-9959-4D52-8AB2-249133C1A717}" srcOrd="2" destOrd="0" presId="urn:microsoft.com/office/officeart/2018/2/layout/IconCircleList"/>
    <dgm:cxn modelId="{E07CA32F-738E-4DF5-B9ED-74B1D17EA486}" type="presParOf" srcId="{8C338656-10E8-4372-A90C-35F96218E28D}" destId="{2FE6C8F2-941F-4CB8-84C4-F4095E39A411}" srcOrd="3" destOrd="0" presId="urn:microsoft.com/office/officeart/2018/2/layout/IconCircleList"/>
    <dgm:cxn modelId="{0BDA8F74-D026-4684-B9D6-6047371F4AC8}" type="presParOf" srcId="{31C2832F-4782-43EC-AFAA-6D69A53CE57A}" destId="{CF67E787-0276-4E75-9340-9E49F9BDA16C}" srcOrd="7" destOrd="0" presId="urn:microsoft.com/office/officeart/2018/2/layout/IconCircleList"/>
    <dgm:cxn modelId="{6F959E2B-E87F-48AA-803B-BC753EB5F63A}" type="presParOf" srcId="{31C2832F-4782-43EC-AFAA-6D69A53CE57A}" destId="{B3DE2252-3490-4AA7-A6C7-0E9589C3B807}" srcOrd="8" destOrd="0" presId="urn:microsoft.com/office/officeart/2018/2/layout/IconCircleList"/>
    <dgm:cxn modelId="{900A8E2A-FFE0-463F-B04F-879C2E5501D8}" type="presParOf" srcId="{B3DE2252-3490-4AA7-A6C7-0E9589C3B807}" destId="{43C4696C-2929-44F2-B888-76471EDDD585}" srcOrd="0" destOrd="0" presId="urn:microsoft.com/office/officeart/2018/2/layout/IconCircleList"/>
    <dgm:cxn modelId="{C767F550-BA1D-4E19-AAB3-CFAD0FD157C3}" type="presParOf" srcId="{B3DE2252-3490-4AA7-A6C7-0E9589C3B807}" destId="{D87B0219-1E1C-4F08-994C-CED87D05C0C4}" srcOrd="1" destOrd="0" presId="urn:microsoft.com/office/officeart/2018/2/layout/IconCircleList"/>
    <dgm:cxn modelId="{D0E0E735-81E5-49EA-A925-A6E6F28951C2}" type="presParOf" srcId="{B3DE2252-3490-4AA7-A6C7-0E9589C3B807}" destId="{C4C6FC19-49AE-46BB-89C7-4F951D62163A}" srcOrd="2" destOrd="0" presId="urn:microsoft.com/office/officeart/2018/2/layout/IconCircleList"/>
    <dgm:cxn modelId="{1F5BC413-6BE6-48F2-A8C3-C8EBE021806E}" type="presParOf" srcId="{B3DE2252-3490-4AA7-A6C7-0E9589C3B807}" destId="{D10C1EAA-CE94-4C9B-AFC0-47C63C7C447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BA3BE9-8197-49F8-A5D5-43A09563451A}" type="doc">
      <dgm:prSet loTypeId="urn:microsoft.com/office/officeart/2018/2/layout/IconCircleList" loCatId="icon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E95AC4-7556-4D48-B356-3F9EA66B782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1600"/>
            <a:t>Vérifier que le client respecte son délai de retour.</a:t>
          </a:r>
          <a:endParaRPr lang="en-US" sz="1600"/>
        </a:p>
      </dgm:t>
    </dgm:pt>
    <dgm:pt modelId="{C7F94085-D473-4D9E-B077-F837E08F00F5}" type="parTrans" cxnId="{ED2A322F-B2E0-4515-B751-8456F5046EDD}">
      <dgm:prSet/>
      <dgm:spPr/>
      <dgm:t>
        <a:bodyPr/>
        <a:lstStyle/>
        <a:p>
          <a:endParaRPr lang="en-US"/>
        </a:p>
      </dgm:t>
    </dgm:pt>
    <dgm:pt modelId="{36FB8825-86C4-416D-8F3B-6DA5F7237A3B}" type="sibTrans" cxnId="{ED2A322F-B2E0-4515-B751-8456F5046ED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953D17E-366B-4349-81E7-5927AB05FDD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1600"/>
            <a:t>S’assurer qu'il ne s'agit pas d'une fraude.</a:t>
          </a:r>
          <a:endParaRPr lang="en-US" sz="1600" dirty="0"/>
        </a:p>
      </dgm:t>
    </dgm:pt>
    <dgm:pt modelId="{C0462A89-2FE2-4254-AABA-2B0A2CD20DCB}" type="parTrans" cxnId="{57D8AB8E-29C9-4BD4-9AD1-716667C91855}">
      <dgm:prSet/>
      <dgm:spPr/>
      <dgm:t>
        <a:bodyPr/>
        <a:lstStyle/>
        <a:p>
          <a:endParaRPr lang="en-US"/>
        </a:p>
      </dgm:t>
    </dgm:pt>
    <dgm:pt modelId="{D77F0E54-042B-41E8-9211-3B05B285D63F}" type="sibTrans" cxnId="{57D8AB8E-29C9-4BD4-9AD1-716667C9185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F412B55-6E04-4E28-9101-2379B47D8A8F}" type="pres">
      <dgm:prSet presAssocID="{F1BA3BE9-8197-49F8-A5D5-43A09563451A}" presName="root" presStyleCnt="0">
        <dgm:presLayoutVars>
          <dgm:dir/>
          <dgm:resizeHandles val="exact"/>
        </dgm:presLayoutVars>
      </dgm:prSet>
      <dgm:spPr/>
    </dgm:pt>
    <dgm:pt modelId="{31C2832F-4782-43EC-AFAA-6D69A53CE57A}" type="pres">
      <dgm:prSet presAssocID="{F1BA3BE9-8197-49F8-A5D5-43A09563451A}" presName="container" presStyleCnt="0">
        <dgm:presLayoutVars>
          <dgm:dir/>
          <dgm:resizeHandles val="exact"/>
        </dgm:presLayoutVars>
      </dgm:prSet>
      <dgm:spPr/>
    </dgm:pt>
    <dgm:pt modelId="{80D612FF-7983-46AC-9BDF-AA4D6511A148}" type="pres">
      <dgm:prSet presAssocID="{79E95AC4-7556-4D48-B356-3F9EA66B782A}" presName="compNode" presStyleCnt="0"/>
      <dgm:spPr/>
    </dgm:pt>
    <dgm:pt modelId="{8598D90C-CE08-438E-B2BD-8B1A5A7D68A5}" type="pres">
      <dgm:prSet presAssocID="{79E95AC4-7556-4D48-B356-3F9EA66B782A}" presName="iconBgRect" presStyleLbl="bgShp" presStyleIdx="0" presStyleCnt="2"/>
      <dgm:spPr/>
    </dgm:pt>
    <dgm:pt modelId="{B22956EE-D3D5-405E-B066-57BE55E0ED3D}" type="pres">
      <dgm:prSet presAssocID="{79E95AC4-7556-4D48-B356-3F9EA66B782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661D930F-B829-4BFA-9087-EBC323BF657A}" type="pres">
      <dgm:prSet presAssocID="{79E95AC4-7556-4D48-B356-3F9EA66B782A}" presName="spaceRect" presStyleCnt="0"/>
      <dgm:spPr/>
    </dgm:pt>
    <dgm:pt modelId="{2A80A4B3-8437-43E9-9664-1C1383153916}" type="pres">
      <dgm:prSet presAssocID="{79E95AC4-7556-4D48-B356-3F9EA66B782A}" presName="textRect" presStyleLbl="revTx" presStyleIdx="0" presStyleCnt="2">
        <dgm:presLayoutVars>
          <dgm:chMax val="1"/>
          <dgm:chPref val="1"/>
        </dgm:presLayoutVars>
      </dgm:prSet>
      <dgm:spPr/>
    </dgm:pt>
    <dgm:pt modelId="{F69B2896-A798-452C-96D3-4DBBE97562D1}" type="pres">
      <dgm:prSet presAssocID="{36FB8825-86C4-416D-8F3B-6DA5F7237A3B}" presName="sibTrans" presStyleLbl="sibTrans2D1" presStyleIdx="0" presStyleCnt="0"/>
      <dgm:spPr/>
    </dgm:pt>
    <dgm:pt modelId="{BA11B4ED-C586-42E1-AE64-D92805227E16}" type="pres">
      <dgm:prSet presAssocID="{3953D17E-366B-4349-81E7-5927AB05FDD6}" presName="compNode" presStyleCnt="0"/>
      <dgm:spPr/>
    </dgm:pt>
    <dgm:pt modelId="{5BABA819-8E76-42AF-9ABC-5799CB6BF96E}" type="pres">
      <dgm:prSet presAssocID="{3953D17E-366B-4349-81E7-5927AB05FDD6}" presName="iconBgRect" presStyleLbl="bgShp" presStyleIdx="1" presStyleCnt="2"/>
      <dgm:spPr/>
    </dgm:pt>
    <dgm:pt modelId="{9F0C61E9-F735-4417-950A-93C073244CF0}" type="pres">
      <dgm:prSet presAssocID="{3953D17E-366B-4349-81E7-5927AB05FDD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oleur avec un remplissage uni"/>
        </a:ext>
      </dgm:extLst>
    </dgm:pt>
    <dgm:pt modelId="{83FEDB49-5CC3-446E-8555-396B1DA10711}" type="pres">
      <dgm:prSet presAssocID="{3953D17E-366B-4349-81E7-5927AB05FDD6}" presName="spaceRect" presStyleCnt="0"/>
      <dgm:spPr/>
    </dgm:pt>
    <dgm:pt modelId="{C036A877-64EE-4D12-A3C8-018269030A6E}" type="pres">
      <dgm:prSet presAssocID="{3953D17E-366B-4349-81E7-5927AB05FDD6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ED2A322F-B2E0-4515-B751-8456F5046EDD}" srcId="{F1BA3BE9-8197-49F8-A5D5-43A09563451A}" destId="{79E95AC4-7556-4D48-B356-3F9EA66B782A}" srcOrd="0" destOrd="0" parTransId="{C7F94085-D473-4D9E-B077-F837E08F00F5}" sibTransId="{36FB8825-86C4-416D-8F3B-6DA5F7237A3B}"/>
    <dgm:cxn modelId="{C711D57C-6D57-4C55-A803-722FAA6EE541}" type="presOf" srcId="{79E95AC4-7556-4D48-B356-3F9EA66B782A}" destId="{2A80A4B3-8437-43E9-9664-1C1383153916}" srcOrd="0" destOrd="0" presId="urn:microsoft.com/office/officeart/2018/2/layout/IconCircleList"/>
    <dgm:cxn modelId="{F675F67C-3A7F-4C9F-986B-718B11F751B7}" type="presOf" srcId="{36FB8825-86C4-416D-8F3B-6DA5F7237A3B}" destId="{F69B2896-A798-452C-96D3-4DBBE97562D1}" srcOrd="0" destOrd="0" presId="urn:microsoft.com/office/officeart/2018/2/layout/IconCircleList"/>
    <dgm:cxn modelId="{57D8AB8E-29C9-4BD4-9AD1-716667C91855}" srcId="{F1BA3BE9-8197-49F8-A5D5-43A09563451A}" destId="{3953D17E-366B-4349-81E7-5927AB05FDD6}" srcOrd="1" destOrd="0" parTransId="{C0462A89-2FE2-4254-AABA-2B0A2CD20DCB}" sibTransId="{D77F0E54-042B-41E8-9211-3B05B285D63F}"/>
    <dgm:cxn modelId="{B7EAC6A5-436B-4480-BB0F-09A1EB830836}" type="presOf" srcId="{F1BA3BE9-8197-49F8-A5D5-43A09563451A}" destId="{FF412B55-6E04-4E28-9101-2379B47D8A8F}" srcOrd="0" destOrd="0" presId="urn:microsoft.com/office/officeart/2018/2/layout/IconCircleList"/>
    <dgm:cxn modelId="{897DCAFA-3C84-4C08-858B-9F1CFC21441A}" type="presOf" srcId="{3953D17E-366B-4349-81E7-5927AB05FDD6}" destId="{C036A877-64EE-4D12-A3C8-018269030A6E}" srcOrd="0" destOrd="0" presId="urn:microsoft.com/office/officeart/2018/2/layout/IconCircleList"/>
    <dgm:cxn modelId="{D0DAA094-79D0-44AE-89B0-2F97DE4688A9}" type="presParOf" srcId="{FF412B55-6E04-4E28-9101-2379B47D8A8F}" destId="{31C2832F-4782-43EC-AFAA-6D69A53CE57A}" srcOrd="0" destOrd="0" presId="urn:microsoft.com/office/officeart/2018/2/layout/IconCircleList"/>
    <dgm:cxn modelId="{4D9FC1F6-3606-4333-95B6-450FFB2A9CBA}" type="presParOf" srcId="{31C2832F-4782-43EC-AFAA-6D69A53CE57A}" destId="{80D612FF-7983-46AC-9BDF-AA4D6511A148}" srcOrd="0" destOrd="0" presId="urn:microsoft.com/office/officeart/2018/2/layout/IconCircleList"/>
    <dgm:cxn modelId="{44D5AA1C-07D6-4C95-B582-6404EE641CE8}" type="presParOf" srcId="{80D612FF-7983-46AC-9BDF-AA4D6511A148}" destId="{8598D90C-CE08-438E-B2BD-8B1A5A7D68A5}" srcOrd="0" destOrd="0" presId="urn:microsoft.com/office/officeart/2018/2/layout/IconCircleList"/>
    <dgm:cxn modelId="{2CFD0264-AB41-496A-95A4-DE184567C549}" type="presParOf" srcId="{80D612FF-7983-46AC-9BDF-AA4D6511A148}" destId="{B22956EE-D3D5-405E-B066-57BE55E0ED3D}" srcOrd="1" destOrd="0" presId="urn:microsoft.com/office/officeart/2018/2/layout/IconCircleList"/>
    <dgm:cxn modelId="{195CCB12-D038-4F6C-8A07-052E3A1CD278}" type="presParOf" srcId="{80D612FF-7983-46AC-9BDF-AA4D6511A148}" destId="{661D930F-B829-4BFA-9087-EBC323BF657A}" srcOrd="2" destOrd="0" presId="urn:microsoft.com/office/officeart/2018/2/layout/IconCircleList"/>
    <dgm:cxn modelId="{ECA34D81-620B-4BDF-B350-253D43916599}" type="presParOf" srcId="{80D612FF-7983-46AC-9BDF-AA4D6511A148}" destId="{2A80A4B3-8437-43E9-9664-1C1383153916}" srcOrd="3" destOrd="0" presId="urn:microsoft.com/office/officeart/2018/2/layout/IconCircleList"/>
    <dgm:cxn modelId="{59625164-9DA3-47E1-8ED6-6E05D6CB688F}" type="presParOf" srcId="{31C2832F-4782-43EC-AFAA-6D69A53CE57A}" destId="{F69B2896-A798-452C-96D3-4DBBE97562D1}" srcOrd="1" destOrd="0" presId="urn:microsoft.com/office/officeart/2018/2/layout/IconCircleList"/>
    <dgm:cxn modelId="{E4A6E91A-6861-4FB7-8F03-3F64D3582AD2}" type="presParOf" srcId="{31C2832F-4782-43EC-AFAA-6D69A53CE57A}" destId="{BA11B4ED-C586-42E1-AE64-D92805227E16}" srcOrd="2" destOrd="0" presId="urn:microsoft.com/office/officeart/2018/2/layout/IconCircleList"/>
    <dgm:cxn modelId="{5979E503-6B65-42E5-9FF1-13E9BE57A363}" type="presParOf" srcId="{BA11B4ED-C586-42E1-AE64-D92805227E16}" destId="{5BABA819-8E76-42AF-9ABC-5799CB6BF96E}" srcOrd="0" destOrd="0" presId="urn:microsoft.com/office/officeart/2018/2/layout/IconCircleList"/>
    <dgm:cxn modelId="{45DA448F-6CE4-4894-AD78-508B55300E9D}" type="presParOf" srcId="{BA11B4ED-C586-42E1-AE64-D92805227E16}" destId="{9F0C61E9-F735-4417-950A-93C073244CF0}" srcOrd="1" destOrd="0" presId="urn:microsoft.com/office/officeart/2018/2/layout/IconCircleList"/>
    <dgm:cxn modelId="{E71C9264-4056-472A-9474-6165F3513275}" type="presParOf" srcId="{BA11B4ED-C586-42E1-AE64-D92805227E16}" destId="{83FEDB49-5CC3-446E-8555-396B1DA10711}" srcOrd="2" destOrd="0" presId="urn:microsoft.com/office/officeart/2018/2/layout/IconCircleList"/>
    <dgm:cxn modelId="{26F4674A-2211-493D-8D05-EED147855D10}" type="presParOf" srcId="{BA11B4ED-C586-42E1-AE64-D92805227E16}" destId="{C036A877-64EE-4D12-A3C8-018269030A6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1BA3BE9-8197-49F8-A5D5-43A09563451A}" type="doc">
      <dgm:prSet loTypeId="urn:microsoft.com/office/officeart/2018/2/layout/IconCircleList" loCatId="icon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9E95AC4-7556-4D48-B356-3F9EA66B782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1600" dirty="0"/>
            <a:t>Renforcer le soutien et le conseil aux clients avant l'achat</a:t>
          </a:r>
          <a:endParaRPr lang="en-US" sz="1600" dirty="0"/>
        </a:p>
      </dgm:t>
    </dgm:pt>
    <dgm:pt modelId="{C7F94085-D473-4D9E-B077-F837E08F00F5}" type="parTrans" cxnId="{ED2A322F-B2E0-4515-B751-8456F5046EDD}">
      <dgm:prSet/>
      <dgm:spPr/>
      <dgm:t>
        <a:bodyPr/>
        <a:lstStyle/>
        <a:p>
          <a:endParaRPr lang="en-US"/>
        </a:p>
      </dgm:t>
    </dgm:pt>
    <dgm:pt modelId="{36FB8825-86C4-416D-8F3B-6DA5F7237A3B}" type="sibTrans" cxnId="{ED2A322F-B2E0-4515-B751-8456F5046ED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953D17E-366B-4349-81E7-5927AB05FDD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1600" dirty="0"/>
            <a:t>Améliorer la présentation et la description des produits</a:t>
          </a:r>
          <a:endParaRPr lang="en-US" sz="1600" dirty="0"/>
        </a:p>
      </dgm:t>
    </dgm:pt>
    <dgm:pt modelId="{C0462A89-2FE2-4254-AABA-2B0A2CD20DCB}" type="parTrans" cxnId="{57D8AB8E-29C9-4BD4-9AD1-716667C91855}">
      <dgm:prSet/>
      <dgm:spPr/>
      <dgm:t>
        <a:bodyPr/>
        <a:lstStyle/>
        <a:p>
          <a:endParaRPr lang="en-US"/>
        </a:p>
      </dgm:t>
    </dgm:pt>
    <dgm:pt modelId="{D77F0E54-042B-41E8-9211-3B05B285D63F}" type="sibTrans" cxnId="{57D8AB8E-29C9-4BD4-9AD1-716667C9185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2B16F50-B082-43DA-89D9-217B7DFC0BA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1600" dirty="0"/>
            <a:t>Renforcement du contrôle qualité</a:t>
          </a:r>
          <a:endParaRPr lang="en-US" sz="1600" dirty="0"/>
        </a:p>
      </dgm:t>
    </dgm:pt>
    <dgm:pt modelId="{7A6AAFA6-0980-4634-BB99-73C35A0C0FD8}" type="parTrans" cxnId="{660885A5-5E15-49B2-9536-08A62780CDFB}">
      <dgm:prSet/>
      <dgm:spPr/>
      <dgm:t>
        <a:bodyPr/>
        <a:lstStyle/>
        <a:p>
          <a:endParaRPr lang="en-US"/>
        </a:p>
      </dgm:t>
    </dgm:pt>
    <dgm:pt modelId="{DE57B213-5FAA-49CD-AA62-529F423161AD}" type="sibTrans" cxnId="{660885A5-5E15-49B2-9536-08A62780CDF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F412B55-6E04-4E28-9101-2379B47D8A8F}" type="pres">
      <dgm:prSet presAssocID="{F1BA3BE9-8197-49F8-A5D5-43A09563451A}" presName="root" presStyleCnt="0">
        <dgm:presLayoutVars>
          <dgm:dir/>
          <dgm:resizeHandles val="exact"/>
        </dgm:presLayoutVars>
      </dgm:prSet>
      <dgm:spPr/>
    </dgm:pt>
    <dgm:pt modelId="{31C2832F-4782-43EC-AFAA-6D69A53CE57A}" type="pres">
      <dgm:prSet presAssocID="{F1BA3BE9-8197-49F8-A5D5-43A09563451A}" presName="container" presStyleCnt="0">
        <dgm:presLayoutVars>
          <dgm:dir/>
          <dgm:resizeHandles val="exact"/>
        </dgm:presLayoutVars>
      </dgm:prSet>
      <dgm:spPr/>
    </dgm:pt>
    <dgm:pt modelId="{80D612FF-7983-46AC-9BDF-AA4D6511A148}" type="pres">
      <dgm:prSet presAssocID="{79E95AC4-7556-4D48-B356-3F9EA66B782A}" presName="compNode" presStyleCnt="0"/>
      <dgm:spPr/>
    </dgm:pt>
    <dgm:pt modelId="{8598D90C-CE08-438E-B2BD-8B1A5A7D68A5}" type="pres">
      <dgm:prSet presAssocID="{79E95AC4-7556-4D48-B356-3F9EA66B782A}" presName="iconBgRect" presStyleLbl="bgShp" presStyleIdx="0" presStyleCnt="3"/>
      <dgm:spPr/>
    </dgm:pt>
    <dgm:pt modelId="{B22956EE-D3D5-405E-B066-57BE55E0ED3D}" type="pres">
      <dgm:prSet presAssocID="{79E95AC4-7556-4D48-B356-3F9EA66B782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661D930F-B829-4BFA-9087-EBC323BF657A}" type="pres">
      <dgm:prSet presAssocID="{79E95AC4-7556-4D48-B356-3F9EA66B782A}" presName="spaceRect" presStyleCnt="0"/>
      <dgm:spPr/>
    </dgm:pt>
    <dgm:pt modelId="{2A80A4B3-8437-43E9-9664-1C1383153916}" type="pres">
      <dgm:prSet presAssocID="{79E95AC4-7556-4D48-B356-3F9EA66B782A}" presName="textRect" presStyleLbl="revTx" presStyleIdx="0" presStyleCnt="3">
        <dgm:presLayoutVars>
          <dgm:chMax val="1"/>
          <dgm:chPref val="1"/>
        </dgm:presLayoutVars>
      </dgm:prSet>
      <dgm:spPr/>
    </dgm:pt>
    <dgm:pt modelId="{F69B2896-A798-452C-96D3-4DBBE97562D1}" type="pres">
      <dgm:prSet presAssocID="{36FB8825-86C4-416D-8F3B-6DA5F7237A3B}" presName="sibTrans" presStyleLbl="sibTrans2D1" presStyleIdx="0" presStyleCnt="0"/>
      <dgm:spPr/>
    </dgm:pt>
    <dgm:pt modelId="{BA11B4ED-C586-42E1-AE64-D92805227E16}" type="pres">
      <dgm:prSet presAssocID="{3953D17E-366B-4349-81E7-5927AB05FDD6}" presName="compNode" presStyleCnt="0"/>
      <dgm:spPr/>
    </dgm:pt>
    <dgm:pt modelId="{5BABA819-8E76-42AF-9ABC-5799CB6BF96E}" type="pres">
      <dgm:prSet presAssocID="{3953D17E-366B-4349-81E7-5927AB05FDD6}" presName="iconBgRect" presStyleLbl="bgShp" presStyleIdx="1" presStyleCnt="3"/>
      <dgm:spPr/>
    </dgm:pt>
    <dgm:pt modelId="{9F0C61E9-F735-4417-950A-93C073244CF0}" type="pres">
      <dgm:prSet presAssocID="{3953D17E-366B-4349-81E7-5927AB05FDD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iosk"/>
        </a:ext>
      </dgm:extLst>
    </dgm:pt>
    <dgm:pt modelId="{83FEDB49-5CC3-446E-8555-396B1DA10711}" type="pres">
      <dgm:prSet presAssocID="{3953D17E-366B-4349-81E7-5927AB05FDD6}" presName="spaceRect" presStyleCnt="0"/>
      <dgm:spPr/>
    </dgm:pt>
    <dgm:pt modelId="{C036A877-64EE-4D12-A3C8-018269030A6E}" type="pres">
      <dgm:prSet presAssocID="{3953D17E-366B-4349-81E7-5927AB05FDD6}" presName="textRect" presStyleLbl="revTx" presStyleIdx="1" presStyleCnt="3">
        <dgm:presLayoutVars>
          <dgm:chMax val="1"/>
          <dgm:chPref val="1"/>
        </dgm:presLayoutVars>
      </dgm:prSet>
      <dgm:spPr/>
    </dgm:pt>
    <dgm:pt modelId="{2EB01B51-A48A-490B-8F48-F275713E0F57}" type="pres">
      <dgm:prSet presAssocID="{D77F0E54-042B-41E8-9211-3B05B285D63F}" presName="sibTrans" presStyleLbl="sibTrans2D1" presStyleIdx="0" presStyleCnt="0"/>
      <dgm:spPr/>
    </dgm:pt>
    <dgm:pt modelId="{D7632CC5-AAFF-46A3-925F-8C099C92BB4E}" type="pres">
      <dgm:prSet presAssocID="{62B16F50-B082-43DA-89D9-217B7DFC0BAB}" presName="compNode" presStyleCnt="0"/>
      <dgm:spPr/>
    </dgm:pt>
    <dgm:pt modelId="{83B3FD79-03BF-4742-A3BB-93822916D21A}" type="pres">
      <dgm:prSet presAssocID="{62B16F50-B082-43DA-89D9-217B7DFC0BAB}" presName="iconBgRect" presStyleLbl="bgShp" presStyleIdx="2" presStyleCnt="3"/>
      <dgm:spPr/>
    </dgm:pt>
    <dgm:pt modelId="{D8092C17-C480-41B9-91C3-85A1A8652D4B}" type="pres">
      <dgm:prSet presAssocID="{62B16F50-B082-43DA-89D9-217B7DFC0BA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se-papiers badge avec un remplissage uni"/>
        </a:ext>
      </dgm:extLst>
    </dgm:pt>
    <dgm:pt modelId="{B7528D3F-81B0-4016-9DB7-8F8907EDCE02}" type="pres">
      <dgm:prSet presAssocID="{62B16F50-B082-43DA-89D9-217B7DFC0BAB}" presName="spaceRect" presStyleCnt="0"/>
      <dgm:spPr/>
    </dgm:pt>
    <dgm:pt modelId="{FFEDCE9F-A49D-449F-9D0C-D085A9E3FF7B}" type="pres">
      <dgm:prSet presAssocID="{62B16F50-B082-43DA-89D9-217B7DFC0BA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22C7914-2425-469F-B4ED-EE4906778BB0}" type="presOf" srcId="{62B16F50-B082-43DA-89D9-217B7DFC0BAB}" destId="{FFEDCE9F-A49D-449F-9D0C-D085A9E3FF7B}" srcOrd="0" destOrd="0" presId="urn:microsoft.com/office/officeart/2018/2/layout/IconCircleList"/>
    <dgm:cxn modelId="{ED2A322F-B2E0-4515-B751-8456F5046EDD}" srcId="{F1BA3BE9-8197-49F8-A5D5-43A09563451A}" destId="{79E95AC4-7556-4D48-B356-3F9EA66B782A}" srcOrd="0" destOrd="0" parTransId="{C7F94085-D473-4D9E-B077-F837E08F00F5}" sibTransId="{36FB8825-86C4-416D-8F3B-6DA5F7237A3B}"/>
    <dgm:cxn modelId="{C711D57C-6D57-4C55-A803-722FAA6EE541}" type="presOf" srcId="{79E95AC4-7556-4D48-B356-3F9EA66B782A}" destId="{2A80A4B3-8437-43E9-9664-1C1383153916}" srcOrd="0" destOrd="0" presId="urn:microsoft.com/office/officeart/2018/2/layout/IconCircleList"/>
    <dgm:cxn modelId="{F675F67C-3A7F-4C9F-986B-718B11F751B7}" type="presOf" srcId="{36FB8825-86C4-416D-8F3B-6DA5F7237A3B}" destId="{F69B2896-A798-452C-96D3-4DBBE97562D1}" srcOrd="0" destOrd="0" presId="urn:microsoft.com/office/officeart/2018/2/layout/IconCircleList"/>
    <dgm:cxn modelId="{57D8AB8E-29C9-4BD4-9AD1-716667C91855}" srcId="{F1BA3BE9-8197-49F8-A5D5-43A09563451A}" destId="{3953D17E-366B-4349-81E7-5927AB05FDD6}" srcOrd="1" destOrd="0" parTransId="{C0462A89-2FE2-4254-AABA-2B0A2CD20DCB}" sibTransId="{D77F0E54-042B-41E8-9211-3B05B285D63F}"/>
    <dgm:cxn modelId="{660885A5-5E15-49B2-9536-08A62780CDFB}" srcId="{F1BA3BE9-8197-49F8-A5D5-43A09563451A}" destId="{62B16F50-B082-43DA-89D9-217B7DFC0BAB}" srcOrd="2" destOrd="0" parTransId="{7A6AAFA6-0980-4634-BB99-73C35A0C0FD8}" sibTransId="{DE57B213-5FAA-49CD-AA62-529F423161AD}"/>
    <dgm:cxn modelId="{B7EAC6A5-436B-4480-BB0F-09A1EB830836}" type="presOf" srcId="{F1BA3BE9-8197-49F8-A5D5-43A09563451A}" destId="{FF412B55-6E04-4E28-9101-2379B47D8A8F}" srcOrd="0" destOrd="0" presId="urn:microsoft.com/office/officeart/2018/2/layout/IconCircleList"/>
    <dgm:cxn modelId="{BC7530E7-6F43-4FA2-98BC-F35974A31F3F}" type="presOf" srcId="{D77F0E54-042B-41E8-9211-3B05B285D63F}" destId="{2EB01B51-A48A-490B-8F48-F275713E0F57}" srcOrd="0" destOrd="0" presId="urn:microsoft.com/office/officeart/2018/2/layout/IconCircleList"/>
    <dgm:cxn modelId="{897DCAFA-3C84-4C08-858B-9F1CFC21441A}" type="presOf" srcId="{3953D17E-366B-4349-81E7-5927AB05FDD6}" destId="{C036A877-64EE-4D12-A3C8-018269030A6E}" srcOrd="0" destOrd="0" presId="urn:microsoft.com/office/officeart/2018/2/layout/IconCircleList"/>
    <dgm:cxn modelId="{D0DAA094-79D0-44AE-89B0-2F97DE4688A9}" type="presParOf" srcId="{FF412B55-6E04-4E28-9101-2379B47D8A8F}" destId="{31C2832F-4782-43EC-AFAA-6D69A53CE57A}" srcOrd="0" destOrd="0" presId="urn:microsoft.com/office/officeart/2018/2/layout/IconCircleList"/>
    <dgm:cxn modelId="{4D9FC1F6-3606-4333-95B6-450FFB2A9CBA}" type="presParOf" srcId="{31C2832F-4782-43EC-AFAA-6D69A53CE57A}" destId="{80D612FF-7983-46AC-9BDF-AA4D6511A148}" srcOrd="0" destOrd="0" presId="urn:microsoft.com/office/officeart/2018/2/layout/IconCircleList"/>
    <dgm:cxn modelId="{44D5AA1C-07D6-4C95-B582-6404EE641CE8}" type="presParOf" srcId="{80D612FF-7983-46AC-9BDF-AA4D6511A148}" destId="{8598D90C-CE08-438E-B2BD-8B1A5A7D68A5}" srcOrd="0" destOrd="0" presId="urn:microsoft.com/office/officeart/2018/2/layout/IconCircleList"/>
    <dgm:cxn modelId="{2CFD0264-AB41-496A-95A4-DE184567C549}" type="presParOf" srcId="{80D612FF-7983-46AC-9BDF-AA4D6511A148}" destId="{B22956EE-D3D5-405E-B066-57BE55E0ED3D}" srcOrd="1" destOrd="0" presId="urn:microsoft.com/office/officeart/2018/2/layout/IconCircleList"/>
    <dgm:cxn modelId="{195CCB12-D038-4F6C-8A07-052E3A1CD278}" type="presParOf" srcId="{80D612FF-7983-46AC-9BDF-AA4D6511A148}" destId="{661D930F-B829-4BFA-9087-EBC323BF657A}" srcOrd="2" destOrd="0" presId="urn:microsoft.com/office/officeart/2018/2/layout/IconCircleList"/>
    <dgm:cxn modelId="{ECA34D81-620B-4BDF-B350-253D43916599}" type="presParOf" srcId="{80D612FF-7983-46AC-9BDF-AA4D6511A148}" destId="{2A80A4B3-8437-43E9-9664-1C1383153916}" srcOrd="3" destOrd="0" presId="urn:microsoft.com/office/officeart/2018/2/layout/IconCircleList"/>
    <dgm:cxn modelId="{59625164-9DA3-47E1-8ED6-6E05D6CB688F}" type="presParOf" srcId="{31C2832F-4782-43EC-AFAA-6D69A53CE57A}" destId="{F69B2896-A798-452C-96D3-4DBBE97562D1}" srcOrd="1" destOrd="0" presId="urn:microsoft.com/office/officeart/2018/2/layout/IconCircleList"/>
    <dgm:cxn modelId="{E4A6E91A-6861-4FB7-8F03-3F64D3582AD2}" type="presParOf" srcId="{31C2832F-4782-43EC-AFAA-6D69A53CE57A}" destId="{BA11B4ED-C586-42E1-AE64-D92805227E16}" srcOrd="2" destOrd="0" presId="urn:microsoft.com/office/officeart/2018/2/layout/IconCircleList"/>
    <dgm:cxn modelId="{5979E503-6B65-42E5-9FF1-13E9BE57A363}" type="presParOf" srcId="{BA11B4ED-C586-42E1-AE64-D92805227E16}" destId="{5BABA819-8E76-42AF-9ABC-5799CB6BF96E}" srcOrd="0" destOrd="0" presId="urn:microsoft.com/office/officeart/2018/2/layout/IconCircleList"/>
    <dgm:cxn modelId="{45DA448F-6CE4-4894-AD78-508B55300E9D}" type="presParOf" srcId="{BA11B4ED-C586-42E1-AE64-D92805227E16}" destId="{9F0C61E9-F735-4417-950A-93C073244CF0}" srcOrd="1" destOrd="0" presId="urn:microsoft.com/office/officeart/2018/2/layout/IconCircleList"/>
    <dgm:cxn modelId="{E71C9264-4056-472A-9474-6165F3513275}" type="presParOf" srcId="{BA11B4ED-C586-42E1-AE64-D92805227E16}" destId="{83FEDB49-5CC3-446E-8555-396B1DA10711}" srcOrd="2" destOrd="0" presId="urn:microsoft.com/office/officeart/2018/2/layout/IconCircleList"/>
    <dgm:cxn modelId="{26F4674A-2211-493D-8D05-EED147855D10}" type="presParOf" srcId="{BA11B4ED-C586-42E1-AE64-D92805227E16}" destId="{C036A877-64EE-4D12-A3C8-018269030A6E}" srcOrd="3" destOrd="0" presId="urn:microsoft.com/office/officeart/2018/2/layout/IconCircleList"/>
    <dgm:cxn modelId="{71D158C6-F575-4AC9-B309-5321C480CEAE}" type="presParOf" srcId="{31C2832F-4782-43EC-AFAA-6D69A53CE57A}" destId="{2EB01B51-A48A-490B-8F48-F275713E0F57}" srcOrd="3" destOrd="0" presId="urn:microsoft.com/office/officeart/2018/2/layout/IconCircleList"/>
    <dgm:cxn modelId="{2B14A46C-7842-4146-B342-4B68E2B374B8}" type="presParOf" srcId="{31C2832F-4782-43EC-AFAA-6D69A53CE57A}" destId="{D7632CC5-AAFF-46A3-925F-8C099C92BB4E}" srcOrd="4" destOrd="0" presId="urn:microsoft.com/office/officeart/2018/2/layout/IconCircleList"/>
    <dgm:cxn modelId="{D0C8494A-287C-4776-AD90-A555986517D2}" type="presParOf" srcId="{D7632CC5-AAFF-46A3-925F-8C099C92BB4E}" destId="{83B3FD79-03BF-4742-A3BB-93822916D21A}" srcOrd="0" destOrd="0" presId="urn:microsoft.com/office/officeart/2018/2/layout/IconCircleList"/>
    <dgm:cxn modelId="{128FD473-307F-467D-8FBF-DC70451B186A}" type="presParOf" srcId="{D7632CC5-AAFF-46A3-925F-8C099C92BB4E}" destId="{D8092C17-C480-41B9-91C3-85A1A8652D4B}" srcOrd="1" destOrd="0" presId="urn:microsoft.com/office/officeart/2018/2/layout/IconCircleList"/>
    <dgm:cxn modelId="{323F7DDB-E30D-4AC3-B499-B4B73A7A6CC0}" type="presParOf" srcId="{D7632CC5-AAFF-46A3-925F-8C099C92BB4E}" destId="{B7528D3F-81B0-4016-9DB7-8F8907EDCE02}" srcOrd="2" destOrd="0" presId="urn:microsoft.com/office/officeart/2018/2/layout/IconCircleList"/>
    <dgm:cxn modelId="{D7FD9C1F-20D6-4482-873A-AEEAA4E274B9}" type="presParOf" srcId="{D7632CC5-AAFF-46A3-925F-8C099C92BB4E}" destId="{FFEDCE9F-A49D-449F-9D0C-D085A9E3FF7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1BA3BE9-8197-49F8-A5D5-43A09563451A}" type="doc">
      <dgm:prSet loTypeId="urn:microsoft.com/office/officeart/2018/2/layout/IconCircleList" loCatId="icon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E95AC4-7556-4D48-B356-3F9EA66B782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1600" dirty="0"/>
            <a:t>Amélioration des process de préparation de commandes</a:t>
          </a:r>
          <a:endParaRPr lang="en-US" sz="1600" dirty="0"/>
        </a:p>
      </dgm:t>
    </dgm:pt>
    <dgm:pt modelId="{C7F94085-D473-4D9E-B077-F837E08F00F5}" type="parTrans" cxnId="{ED2A322F-B2E0-4515-B751-8456F5046EDD}">
      <dgm:prSet/>
      <dgm:spPr/>
      <dgm:t>
        <a:bodyPr/>
        <a:lstStyle/>
        <a:p>
          <a:endParaRPr lang="en-US"/>
        </a:p>
      </dgm:t>
    </dgm:pt>
    <dgm:pt modelId="{36FB8825-86C4-416D-8F3B-6DA5F7237A3B}" type="sibTrans" cxnId="{ED2A322F-B2E0-4515-B751-8456F5046ED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953D17E-366B-4349-81E7-5927AB05FDD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1600" dirty="0"/>
            <a:t>Formation et sensibilisation du personnel</a:t>
          </a:r>
          <a:endParaRPr lang="en-US" sz="1600" dirty="0"/>
        </a:p>
      </dgm:t>
    </dgm:pt>
    <dgm:pt modelId="{C0462A89-2FE2-4254-AABA-2B0A2CD20DCB}" type="parTrans" cxnId="{57D8AB8E-29C9-4BD4-9AD1-716667C91855}">
      <dgm:prSet/>
      <dgm:spPr/>
      <dgm:t>
        <a:bodyPr/>
        <a:lstStyle/>
        <a:p>
          <a:endParaRPr lang="en-US"/>
        </a:p>
      </dgm:t>
    </dgm:pt>
    <dgm:pt modelId="{D77F0E54-042B-41E8-9211-3B05B285D63F}" type="sibTrans" cxnId="{57D8AB8E-29C9-4BD4-9AD1-716667C9185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2B16F50-B082-43DA-89D9-217B7DFC0BA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1600" dirty="0"/>
            <a:t>Utilisation de systèmes technologiques plus avancés</a:t>
          </a:r>
          <a:endParaRPr lang="en-US" sz="1600" dirty="0"/>
        </a:p>
      </dgm:t>
    </dgm:pt>
    <dgm:pt modelId="{7A6AAFA6-0980-4634-BB99-73C35A0C0FD8}" type="parTrans" cxnId="{660885A5-5E15-49B2-9536-08A62780CDFB}">
      <dgm:prSet/>
      <dgm:spPr/>
      <dgm:t>
        <a:bodyPr/>
        <a:lstStyle/>
        <a:p>
          <a:endParaRPr lang="en-US"/>
        </a:p>
      </dgm:t>
    </dgm:pt>
    <dgm:pt modelId="{DE57B213-5FAA-49CD-AA62-529F423161AD}" type="sibTrans" cxnId="{660885A5-5E15-49B2-9536-08A62780CDF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196F698-19AD-4A76-B14B-2E941388911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1600" dirty="0"/>
            <a:t>Contrôle qualité avant expédition </a:t>
          </a:r>
          <a:endParaRPr lang="en-US" sz="1600" dirty="0"/>
        </a:p>
      </dgm:t>
    </dgm:pt>
    <dgm:pt modelId="{57E7DF1F-EC62-442D-8753-6660E720D6DB}" type="parTrans" cxnId="{911D4F08-F1BC-455B-A53D-3BD1801BA5B3}">
      <dgm:prSet/>
      <dgm:spPr/>
      <dgm:t>
        <a:bodyPr/>
        <a:lstStyle/>
        <a:p>
          <a:endParaRPr lang="en-US"/>
        </a:p>
      </dgm:t>
    </dgm:pt>
    <dgm:pt modelId="{F3A97C40-2C7B-4123-BB9A-E371BDB2F279}" type="sibTrans" cxnId="{911D4F08-F1BC-455B-A53D-3BD1801BA5B3}">
      <dgm:prSet/>
      <dgm:spPr/>
      <dgm:t>
        <a:bodyPr/>
        <a:lstStyle/>
        <a:p>
          <a:endParaRPr lang="en-US"/>
        </a:p>
      </dgm:t>
    </dgm:pt>
    <dgm:pt modelId="{FF412B55-6E04-4E28-9101-2379B47D8A8F}" type="pres">
      <dgm:prSet presAssocID="{F1BA3BE9-8197-49F8-A5D5-43A09563451A}" presName="root" presStyleCnt="0">
        <dgm:presLayoutVars>
          <dgm:dir/>
          <dgm:resizeHandles val="exact"/>
        </dgm:presLayoutVars>
      </dgm:prSet>
      <dgm:spPr/>
    </dgm:pt>
    <dgm:pt modelId="{31C2832F-4782-43EC-AFAA-6D69A53CE57A}" type="pres">
      <dgm:prSet presAssocID="{F1BA3BE9-8197-49F8-A5D5-43A09563451A}" presName="container" presStyleCnt="0">
        <dgm:presLayoutVars>
          <dgm:dir/>
          <dgm:resizeHandles val="exact"/>
        </dgm:presLayoutVars>
      </dgm:prSet>
      <dgm:spPr/>
    </dgm:pt>
    <dgm:pt modelId="{80D612FF-7983-46AC-9BDF-AA4D6511A148}" type="pres">
      <dgm:prSet presAssocID="{79E95AC4-7556-4D48-B356-3F9EA66B782A}" presName="compNode" presStyleCnt="0"/>
      <dgm:spPr/>
    </dgm:pt>
    <dgm:pt modelId="{8598D90C-CE08-438E-B2BD-8B1A5A7D68A5}" type="pres">
      <dgm:prSet presAssocID="{79E95AC4-7556-4D48-B356-3F9EA66B782A}" presName="iconBgRect" presStyleLbl="bgShp" presStyleIdx="0" presStyleCnt="4"/>
      <dgm:spPr/>
    </dgm:pt>
    <dgm:pt modelId="{B22956EE-D3D5-405E-B066-57BE55E0ED3D}" type="pres">
      <dgm:prSet presAssocID="{79E95AC4-7556-4D48-B356-3F9EA66B782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661D930F-B829-4BFA-9087-EBC323BF657A}" type="pres">
      <dgm:prSet presAssocID="{79E95AC4-7556-4D48-B356-3F9EA66B782A}" presName="spaceRect" presStyleCnt="0"/>
      <dgm:spPr/>
    </dgm:pt>
    <dgm:pt modelId="{2A80A4B3-8437-43E9-9664-1C1383153916}" type="pres">
      <dgm:prSet presAssocID="{79E95AC4-7556-4D48-B356-3F9EA66B782A}" presName="textRect" presStyleLbl="revTx" presStyleIdx="0" presStyleCnt="4">
        <dgm:presLayoutVars>
          <dgm:chMax val="1"/>
          <dgm:chPref val="1"/>
        </dgm:presLayoutVars>
      </dgm:prSet>
      <dgm:spPr/>
    </dgm:pt>
    <dgm:pt modelId="{F69B2896-A798-452C-96D3-4DBBE97562D1}" type="pres">
      <dgm:prSet presAssocID="{36FB8825-86C4-416D-8F3B-6DA5F7237A3B}" presName="sibTrans" presStyleLbl="sibTrans2D1" presStyleIdx="0" presStyleCnt="0"/>
      <dgm:spPr/>
    </dgm:pt>
    <dgm:pt modelId="{BA11B4ED-C586-42E1-AE64-D92805227E16}" type="pres">
      <dgm:prSet presAssocID="{3953D17E-366B-4349-81E7-5927AB05FDD6}" presName="compNode" presStyleCnt="0"/>
      <dgm:spPr/>
    </dgm:pt>
    <dgm:pt modelId="{5BABA819-8E76-42AF-9ABC-5799CB6BF96E}" type="pres">
      <dgm:prSet presAssocID="{3953D17E-366B-4349-81E7-5927AB05FDD6}" presName="iconBgRect" presStyleLbl="bgShp" presStyleIdx="1" presStyleCnt="4"/>
      <dgm:spPr/>
    </dgm:pt>
    <dgm:pt modelId="{9F0C61E9-F735-4417-950A-93C073244CF0}" type="pres">
      <dgm:prSet presAssocID="{3953D17E-366B-4349-81E7-5927AB05FDD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e"/>
        </a:ext>
      </dgm:extLst>
    </dgm:pt>
    <dgm:pt modelId="{83FEDB49-5CC3-446E-8555-396B1DA10711}" type="pres">
      <dgm:prSet presAssocID="{3953D17E-366B-4349-81E7-5927AB05FDD6}" presName="spaceRect" presStyleCnt="0"/>
      <dgm:spPr/>
    </dgm:pt>
    <dgm:pt modelId="{C036A877-64EE-4D12-A3C8-018269030A6E}" type="pres">
      <dgm:prSet presAssocID="{3953D17E-366B-4349-81E7-5927AB05FDD6}" presName="textRect" presStyleLbl="revTx" presStyleIdx="1" presStyleCnt="4">
        <dgm:presLayoutVars>
          <dgm:chMax val="1"/>
          <dgm:chPref val="1"/>
        </dgm:presLayoutVars>
      </dgm:prSet>
      <dgm:spPr/>
    </dgm:pt>
    <dgm:pt modelId="{2EB01B51-A48A-490B-8F48-F275713E0F57}" type="pres">
      <dgm:prSet presAssocID="{D77F0E54-042B-41E8-9211-3B05B285D63F}" presName="sibTrans" presStyleLbl="sibTrans2D1" presStyleIdx="0" presStyleCnt="0"/>
      <dgm:spPr/>
    </dgm:pt>
    <dgm:pt modelId="{D7632CC5-AAFF-46A3-925F-8C099C92BB4E}" type="pres">
      <dgm:prSet presAssocID="{62B16F50-B082-43DA-89D9-217B7DFC0BAB}" presName="compNode" presStyleCnt="0"/>
      <dgm:spPr/>
    </dgm:pt>
    <dgm:pt modelId="{83B3FD79-03BF-4742-A3BB-93822916D21A}" type="pres">
      <dgm:prSet presAssocID="{62B16F50-B082-43DA-89D9-217B7DFC0BAB}" presName="iconBgRect" presStyleLbl="bgShp" presStyleIdx="2" presStyleCnt="4"/>
      <dgm:spPr/>
    </dgm:pt>
    <dgm:pt modelId="{D8092C17-C480-41B9-91C3-85A1A8652D4B}" type="pres">
      <dgm:prSet presAssocID="{62B16F50-B082-43DA-89D9-217B7DFC0BA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B7528D3F-81B0-4016-9DB7-8F8907EDCE02}" type="pres">
      <dgm:prSet presAssocID="{62B16F50-B082-43DA-89D9-217B7DFC0BAB}" presName="spaceRect" presStyleCnt="0"/>
      <dgm:spPr/>
    </dgm:pt>
    <dgm:pt modelId="{FFEDCE9F-A49D-449F-9D0C-D085A9E3FF7B}" type="pres">
      <dgm:prSet presAssocID="{62B16F50-B082-43DA-89D9-217B7DFC0BAB}" presName="textRect" presStyleLbl="revTx" presStyleIdx="2" presStyleCnt="4">
        <dgm:presLayoutVars>
          <dgm:chMax val="1"/>
          <dgm:chPref val="1"/>
        </dgm:presLayoutVars>
      </dgm:prSet>
      <dgm:spPr/>
    </dgm:pt>
    <dgm:pt modelId="{15A262FB-D63F-4B38-9B0D-676D95F8D8B9}" type="pres">
      <dgm:prSet presAssocID="{DE57B213-5FAA-49CD-AA62-529F423161AD}" presName="sibTrans" presStyleLbl="sibTrans2D1" presStyleIdx="0" presStyleCnt="0"/>
      <dgm:spPr/>
    </dgm:pt>
    <dgm:pt modelId="{8C338656-10E8-4372-A90C-35F96218E28D}" type="pres">
      <dgm:prSet presAssocID="{3196F698-19AD-4A76-B14B-2E9413889119}" presName="compNode" presStyleCnt="0"/>
      <dgm:spPr/>
    </dgm:pt>
    <dgm:pt modelId="{097E359A-2AD5-4239-9245-687524D87FC2}" type="pres">
      <dgm:prSet presAssocID="{3196F698-19AD-4A76-B14B-2E9413889119}" presName="iconBgRect" presStyleLbl="bgShp" presStyleIdx="3" presStyleCnt="4"/>
      <dgm:spPr/>
    </dgm:pt>
    <dgm:pt modelId="{425B5290-86E7-44C0-8FC9-390329BEBBC5}" type="pres">
      <dgm:prSet presAssocID="{3196F698-19AD-4A76-B14B-2E941388911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mion"/>
        </a:ext>
      </dgm:extLst>
    </dgm:pt>
    <dgm:pt modelId="{D6553B7B-9959-4D52-8AB2-249133C1A717}" type="pres">
      <dgm:prSet presAssocID="{3196F698-19AD-4A76-B14B-2E9413889119}" presName="spaceRect" presStyleCnt="0"/>
      <dgm:spPr/>
    </dgm:pt>
    <dgm:pt modelId="{2FE6C8F2-941F-4CB8-84C4-F4095E39A411}" type="pres">
      <dgm:prSet presAssocID="{3196F698-19AD-4A76-B14B-2E941388911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11D4F08-F1BC-455B-A53D-3BD1801BA5B3}" srcId="{F1BA3BE9-8197-49F8-A5D5-43A09563451A}" destId="{3196F698-19AD-4A76-B14B-2E9413889119}" srcOrd="3" destOrd="0" parTransId="{57E7DF1F-EC62-442D-8753-6660E720D6DB}" sibTransId="{F3A97C40-2C7B-4123-BB9A-E371BDB2F279}"/>
    <dgm:cxn modelId="{C22C7914-2425-469F-B4ED-EE4906778BB0}" type="presOf" srcId="{62B16F50-B082-43DA-89D9-217B7DFC0BAB}" destId="{FFEDCE9F-A49D-449F-9D0C-D085A9E3FF7B}" srcOrd="0" destOrd="0" presId="urn:microsoft.com/office/officeart/2018/2/layout/IconCircleList"/>
    <dgm:cxn modelId="{ED2A322F-B2E0-4515-B751-8456F5046EDD}" srcId="{F1BA3BE9-8197-49F8-A5D5-43A09563451A}" destId="{79E95AC4-7556-4D48-B356-3F9EA66B782A}" srcOrd="0" destOrd="0" parTransId="{C7F94085-D473-4D9E-B077-F837E08F00F5}" sibTransId="{36FB8825-86C4-416D-8F3B-6DA5F7237A3B}"/>
    <dgm:cxn modelId="{0D2E733F-ABBE-4AEF-A721-5CD531975126}" type="presOf" srcId="{DE57B213-5FAA-49CD-AA62-529F423161AD}" destId="{15A262FB-D63F-4B38-9B0D-676D95F8D8B9}" srcOrd="0" destOrd="0" presId="urn:microsoft.com/office/officeart/2018/2/layout/IconCircleList"/>
    <dgm:cxn modelId="{C711D57C-6D57-4C55-A803-722FAA6EE541}" type="presOf" srcId="{79E95AC4-7556-4D48-B356-3F9EA66B782A}" destId="{2A80A4B3-8437-43E9-9664-1C1383153916}" srcOrd="0" destOrd="0" presId="urn:microsoft.com/office/officeart/2018/2/layout/IconCircleList"/>
    <dgm:cxn modelId="{F675F67C-3A7F-4C9F-986B-718B11F751B7}" type="presOf" srcId="{36FB8825-86C4-416D-8F3B-6DA5F7237A3B}" destId="{F69B2896-A798-452C-96D3-4DBBE97562D1}" srcOrd="0" destOrd="0" presId="urn:microsoft.com/office/officeart/2018/2/layout/IconCircleList"/>
    <dgm:cxn modelId="{EE9C2E84-8909-4213-8CC2-F8ED3ED601BD}" type="presOf" srcId="{3196F698-19AD-4A76-B14B-2E9413889119}" destId="{2FE6C8F2-941F-4CB8-84C4-F4095E39A411}" srcOrd="0" destOrd="0" presId="urn:microsoft.com/office/officeart/2018/2/layout/IconCircleList"/>
    <dgm:cxn modelId="{57D8AB8E-29C9-4BD4-9AD1-716667C91855}" srcId="{F1BA3BE9-8197-49F8-A5D5-43A09563451A}" destId="{3953D17E-366B-4349-81E7-5927AB05FDD6}" srcOrd="1" destOrd="0" parTransId="{C0462A89-2FE2-4254-AABA-2B0A2CD20DCB}" sibTransId="{D77F0E54-042B-41E8-9211-3B05B285D63F}"/>
    <dgm:cxn modelId="{660885A5-5E15-49B2-9536-08A62780CDFB}" srcId="{F1BA3BE9-8197-49F8-A5D5-43A09563451A}" destId="{62B16F50-B082-43DA-89D9-217B7DFC0BAB}" srcOrd="2" destOrd="0" parTransId="{7A6AAFA6-0980-4634-BB99-73C35A0C0FD8}" sibTransId="{DE57B213-5FAA-49CD-AA62-529F423161AD}"/>
    <dgm:cxn modelId="{B7EAC6A5-436B-4480-BB0F-09A1EB830836}" type="presOf" srcId="{F1BA3BE9-8197-49F8-A5D5-43A09563451A}" destId="{FF412B55-6E04-4E28-9101-2379B47D8A8F}" srcOrd="0" destOrd="0" presId="urn:microsoft.com/office/officeart/2018/2/layout/IconCircleList"/>
    <dgm:cxn modelId="{BC7530E7-6F43-4FA2-98BC-F35974A31F3F}" type="presOf" srcId="{D77F0E54-042B-41E8-9211-3B05B285D63F}" destId="{2EB01B51-A48A-490B-8F48-F275713E0F57}" srcOrd="0" destOrd="0" presId="urn:microsoft.com/office/officeart/2018/2/layout/IconCircleList"/>
    <dgm:cxn modelId="{897DCAFA-3C84-4C08-858B-9F1CFC21441A}" type="presOf" srcId="{3953D17E-366B-4349-81E7-5927AB05FDD6}" destId="{C036A877-64EE-4D12-A3C8-018269030A6E}" srcOrd="0" destOrd="0" presId="urn:microsoft.com/office/officeart/2018/2/layout/IconCircleList"/>
    <dgm:cxn modelId="{D0DAA094-79D0-44AE-89B0-2F97DE4688A9}" type="presParOf" srcId="{FF412B55-6E04-4E28-9101-2379B47D8A8F}" destId="{31C2832F-4782-43EC-AFAA-6D69A53CE57A}" srcOrd="0" destOrd="0" presId="urn:microsoft.com/office/officeart/2018/2/layout/IconCircleList"/>
    <dgm:cxn modelId="{4D9FC1F6-3606-4333-95B6-450FFB2A9CBA}" type="presParOf" srcId="{31C2832F-4782-43EC-AFAA-6D69A53CE57A}" destId="{80D612FF-7983-46AC-9BDF-AA4D6511A148}" srcOrd="0" destOrd="0" presId="urn:microsoft.com/office/officeart/2018/2/layout/IconCircleList"/>
    <dgm:cxn modelId="{44D5AA1C-07D6-4C95-B582-6404EE641CE8}" type="presParOf" srcId="{80D612FF-7983-46AC-9BDF-AA4D6511A148}" destId="{8598D90C-CE08-438E-B2BD-8B1A5A7D68A5}" srcOrd="0" destOrd="0" presId="urn:microsoft.com/office/officeart/2018/2/layout/IconCircleList"/>
    <dgm:cxn modelId="{2CFD0264-AB41-496A-95A4-DE184567C549}" type="presParOf" srcId="{80D612FF-7983-46AC-9BDF-AA4D6511A148}" destId="{B22956EE-D3D5-405E-B066-57BE55E0ED3D}" srcOrd="1" destOrd="0" presId="urn:microsoft.com/office/officeart/2018/2/layout/IconCircleList"/>
    <dgm:cxn modelId="{195CCB12-D038-4F6C-8A07-052E3A1CD278}" type="presParOf" srcId="{80D612FF-7983-46AC-9BDF-AA4D6511A148}" destId="{661D930F-B829-4BFA-9087-EBC323BF657A}" srcOrd="2" destOrd="0" presId="urn:microsoft.com/office/officeart/2018/2/layout/IconCircleList"/>
    <dgm:cxn modelId="{ECA34D81-620B-4BDF-B350-253D43916599}" type="presParOf" srcId="{80D612FF-7983-46AC-9BDF-AA4D6511A148}" destId="{2A80A4B3-8437-43E9-9664-1C1383153916}" srcOrd="3" destOrd="0" presId="urn:microsoft.com/office/officeart/2018/2/layout/IconCircleList"/>
    <dgm:cxn modelId="{59625164-9DA3-47E1-8ED6-6E05D6CB688F}" type="presParOf" srcId="{31C2832F-4782-43EC-AFAA-6D69A53CE57A}" destId="{F69B2896-A798-452C-96D3-4DBBE97562D1}" srcOrd="1" destOrd="0" presId="urn:microsoft.com/office/officeart/2018/2/layout/IconCircleList"/>
    <dgm:cxn modelId="{E4A6E91A-6861-4FB7-8F03-3F64D3582AD2}" type="presParOf" srcId="{31C2832F-4782-43EC-AFAA-6D69A53CE57A}" destId="{BA11B4ED-C586-42E1-AE64-D92805227E16}" srcOrd="2" destOrd="0" presId="urn:microsoft.com/office/officeart/2018/2/layout/IconCircleList"/>
    <dgm:cxn modelId="{5979E503-6B65-42E5-9FF1-13E9BE57A363}" type="presParOf" srcId="{BA11B4ED-C586-42E1-AE64-D92805227E16}" destId="{5BABA819-8E76-42AF-9ABC-5799CB6BF96E}" srcOrd="0" destOrd="0" presId="urn:microsoft.com/office/officeart/2018/2/layout/IconCircleList"/>
    <dgm:cxn modelId="{45DA448F-6CE4-4894-AD78-508B55300E9D}" type="presParOf" srcId="{BA11B4ED-C586-42E1-AE64-D92805227E16}" destId="{9F0C61E9-F735-4417-950A-93C073244CF0}" srcOrd="1" destOrd="0" presId="urn:microsoft.com/office/officeart/2018/2/layout/IconCircleList"/>
    <dgm:cxn modelId="{E71C9264-4056-472A-9474-6165F3513275}" type="presParOf" srcId="{BA11B4ED-C586-42E1-AE64-D92805227E16}" destId="{83FEDB49-5CC3-446E-8555-396B1DA10711}" srcOrd="2" destOrd="0" presId="urn:microsoft.com/office/officeart/2018/2/layout/IconCircleList"/>
    <dgm:cxn modelId="{26F4674A-2211-493D-8D05-EED147855D10}" type="presParOf" srcId="{BA11B4ED-C586-42E1-AE64-D92805227E16}" destId="{C036A877-64EE-4D12-A3C8-018269030A6E}" srcOrd="3" destOrd="0" presId="urn:microsoft.com/office/officeart/2018/2/layout/IconCircleList"/>
    <dgm:cxn modelId="{71D158C6-F575-4AC9-B309-5321C480CEAE}" type="presParOf" srcId="{31C2832F-4782-43EC-AFAA-6D69A53CE57A}" destId="{2EB01B51-A48A-490B-8F48-F275713E0F57}" srcOrd="3" destOrd="0" presId="urn:microsoft.com/office/officeart/2018/2/layout/IconCircleList"/>
    <dgm:cxn modelId="{2B14A46C-7842-4146-B342-4B68E2B374B8}" type="presParOf" srcId="{31C2832F-4782-43EC-AFAA-6D69A53CE57A}" destId="{D7632CC5-AAFF-46A3-925F-8C099C92BB4E}" srcOrd="4" destOrd="0" presId="urn:microsoft.com/office/officeart/2018/2/layout/IconCircleList"/>
    <dgm:cxn modelId="{D0C8494A-287C-4776-AD90-A555986517D2}" type="presParOf" srcId="{D7632CC5-AAFF-46A3-925F-8C099C92BB4E}" destId="{83B3FD79-03BF-4742-A3BB-93822916D21A}" srcOrd="0" destOrd="0" presId="urn:microsoft.com/office/officeart/2018/2/layout/IconCircleList"/>
    <dgm:cxn modelId="{128FD473-307F-467D-8FBF-DC70451B186A}" type="presParOf" srcId="{D7632CC5-AAFF-46A3-925F-8C099C92BB4E}" destId="{D8092C17-C480-41B9-91C3-85A1A8652D4B}" srcOrd="1" destOrd="0" presId="urn:microsoft.com/office/officeart/2018/2/layout/IconCircleList"/>
    <dgm:cxn modelId="{323F7DDB-E30D-4AC3-B499-B4B73A7A6CC0}" type="presParOf" srcId="{D7632CC5-AAFF-46A3-925F-8C099C92BB4E}" destId="{B7528D3F-81B0-4016-9DB7-8F8907EDCE02}" srcOrd="2" destOrd="0" presId="urn:microsoft.com/office/officeart/2018/2/layout/IconCircleList"/>
    <dgm:cxn modelId="{D7FD9C1F-20D6-4482-873A-AEEAA4E274B9}" type="presParOf" srcId="{D7632CC5-AAFF-46A3-925F-8C099C92BB4E}" destId="{FFEDCE9F-A49D-449F-9D0C-D085A9E3FF7B}" srcOrd="3" destOrd="0" presId="urn:microsoft.com/office/officeart/2018/2/layout/IconCircleList"/>
    <dgm:cxn modelId="{2BB80151-A708-416F-AC83-7CE46BEB0DBC}" type="presParOf" srcId="{31C2832F-4782-43EC-AFAA-6D69A53CE57A}" destId="{15A262FB-D63F-4B38-9B0D-676D95F8D8B9}" srcOrd="5" destOrd="0" presId="urn:microsoft.com/office/officeart/2018/2/layout/IconCircleList"/>
    <dgm:cxn modelId="{27F8BDA4-3C96-44B3-B476-5A05361E012B}" type="presParOf" srcId="{31C2832F-4782-43EC-AFAA-6D69A53CE57A}" destId="{8C338656-10E8-4372-A90C-35F96218E28D}" srcOrd="6" destOrd="0" presId="urn:microsoft.com/office/officeart/2018/2/layout/IconCircleList"/>
    <dgm:cxn modelId="{D790835C-54A8-428B-A762-E1E77F19EA74}" type="presParOf" srcId="{8C338656-10E8-4372-A90C-35F96218E28D}" destId="{097E359A-2AD5-4239-9245-687524D87FC2}" srcOrd="0" destOrd="0" presId="urn:microsoft.com/office/officeart/2018/2/layout/IconCircleList"/>
    <dgm:cxn modelId="{BDC25423-B1BB-40DE-8887-DE4438CFE921}" type="presParOf" srcId="{8C338656-10E8-4372-A90C-35F96218E28D}" destId="{425B5290-86E7-44C0-8FC9-390329BEBBC5}" srcOrd="1" destOrd="0" presId="urn:microsoft.com/office/officeart/2018/2/layout/IconCircleList"/>
    <dgm:cxn modelId="{30DFC35D-9134-48F9-85E5-EEC20D1EA674}" type="presParOf" srcId="{8C338656-10E8-4372-A90C-35F96218E28D}" destId="{D6553B7B-9959-4D52-8AB2-249133C1A717}" srcOrd="2" destOrd="0" presId="urn:microsoft.com/office/officeart/2018/2/layout/IconCircleList"/>
    <dgm:cxn modelId="{E07CA32F-738E-4DF5-B9ED-74B1D17EA486}" type="presParOf" srcId="{8C338656-10E8-4372-A90C-35F96218E28D}" destId="{2FE6C8F2-941F-4CB8-84C4-F4095E39A41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1BA3BE9-8197-49F8-A5D5-43A09563451A}" type="doc">
      <dgm:prSet loTypeId="urn:microsoft.com/office/officeart/2018/2/layout/IconCircleList" loCatId="icon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79E95AC4-7556-4D48-B356-3F9EA66B782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1600"/>
            <a:t>Amélioration de l’emballage et l’étiquetage</a:t>
          </a:r>
          <a:endParaRPr lang="en-US" sz="1600"/>
        </a:p>
      </dgm:t>
    </dgm:pt>
    <dgm:pt modelId="{C7F94085-D473-4D9E-B077-F837E08F00F5}" type="parTrans" cxnId="{ED2A322F-B2E0-4515-B751-8456F5046EDD}">
      <dgm:prSet/>
      <dgm:spPr/>
      <dgm:t>
        <a:bodyPr/>
        <a:lstStyle/>
        <a:p>
          <a:endParaRPr lang="en-US"/>
        </a:p>
      </dgm:t>
    </dgm:pt>
    <dgm:pt modelId="{36FB8825-86C4-416D-8F3B-6DA5F7237A3B}" type="sibTrans" cxnId="{ED2A322F-B2E0-4515-B751-8456F5046ED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953D17E-366B-4349-81E7-5927AB05FDD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1600"/>
            <a:t>Renforcement du service client et gestion proactive des problèmes</a:t>
          </a:r>
          <a:endParaRPr lang="en-US" sz="1600"/>
        </a:p>
      </dgm:t>
    </dgm:pt>
    <dgm:pt modelId="{C0462A89-2FE2-4254-AABA-2B0A2CD20DCB}" type="parTrans" cxnId="{57D8AB8E-29C9-4BD4-9AD1-716667C91855}">
      <dgm:prSet/>
      <dgm:spPr/>
      <dgm:t>
        <a:bodyPr/>
        <a:lstStyle/>
        <a:p>
          <a:endParaRPr lang="en-US"/>
        </a:p>
      </dgm:t>
    </dgm:pt>
    <dgm:pt modelId="{D77F0E54-042B-41E8-9211-3B05B285D63F}" type="sibTrans" cxnId="{57D8AB8E-29C9-4BD4-9AD1-716667C9185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2B16F50-B082-43DA-89D9-217B7DFC0BA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1600"/>
            <a:t>Système de traçabilité et de suivi avancé</a:t>
          </a:r>
          <a:endParaRPr lang="en-US" sz="1600"/>
        </a:p>
      </dgm:t>
    </dgm:pt>
    <dgm:pt modelId="{7A6AAFA6-0980-4634-BB99-73C35A0C0FD8}" type="parTrans" cxnId="{660885A5-5E15-49B2-9536-08A62780CDFB}">
      <dgm:prSet/>
      <dgm:spPr/>
      <dgm:t>
        <a:bodyPr/>
        <a:lstStyle/>
        <a:p>
          <a:endParaRPr lang="en-US"/>
        </a:p>
      </dgm:t>
    </dgm:pt>
    <dgm:pt modelId="{DE57B213-5FAA-49CD-AA62-529F423161AD}" type="sibTrans" cxnId="{660885A5-5E15-49B2-9536-08A62780CDF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196F698-19AD-4A76-B14B-2E941388911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1600"/>
            <a:t>Optimisation de la logistique</a:t>
          </a:r>
          <a:endParaRPr lang="en-US" sz="1600"/>
        </a:p>
      </dgm:t>
    </dgm:pt>
    <dgm:pt modelId="{57E7DF1F-EC62-442D-8753-6660E720D6DB}" type="parTrans" cxnId="{911D4F08-F1BC-455B-A53D-3BD1801BA5B3}">
      <dgm:prSet/>
      <dgm:spPr/>
      <dgm:t>
        <a:bodyPr/>
        <a:lstStyle/>
        <a:p>
          <a:endParaRPr lang="en-US"/>
        </a:p>
      </dgm:t>
    </dgm:pt>
    <dgm:pt modelId="{F3A97C40-2C7B-4123-BB9A-E371BDB2F279}" type="sibTrans" cxnId="{911D4F08-F1BC-455B-A53D-3BD1801BA5B3}">
      <dgm:prSet/>
      <dgm:spPr/>
      <dgm:t>
        <a:bodyPr/>
        <a:lstStyle/>
        <a:p>
          <a:endParaRPr lang="en-US"/>
        </a:p>
      </dgm:t>
    </dgm:pt>
    <dgm:pt modelId="{FF412B55-6E04-4E28-9101-2379B47D8A8F}" type="pres">
      <dgm:prSet presAssocID="{F1BA3BE9-8197-49F8-A5D5-43A09563451A}" presName="root" presStyleCnt="0">
        <dgm:presLayoutVars>
          <dgm:dir/>
          <dgm:resizeHandles val="exact"/>
        </dgm:presLayoutVars>
      </dgm:prSet>
      <dgm:spPr/>
    </dgm:pt>
    <dgm:pt modelId="{31C2832F-4782-43EC-AFAA-6D69A53CE57A}" type="pres">
      <dgm:prSet presAssocID="{F1BA3BE9-8197-49F8-A5D5-43A09563451A}" presName="container" presStyleCnt="0">
        <dgm:presLayoutVars>
          <dgm:dir/>
          <dgm:resizeHandles val="exact"/>
        </dgm:presLayoutVars>
      </dgm:prSet>
      <dgm:spPr/>
    </dgm:pt>
    <dgm:pt modelId="{80D612FF-7983-46AC-9BDF-AA4D6511A148}" type="pres">
      <dgm:prSet presAssocID="{79E95AC4-7556-4D48-B356-3F9EA66B782A}" presName="compNode" presStyleCnt="0"/>
      <dgm:spPr/>
    </dgm:pt>
    <dgm:pt modelId="{8598D90C-CE08-438E-B2BD-8B1A5A7D68A5}" type="pres">
      <dgm:prSet presAssocID="{79E95AC4-7556-4D48-B356-3F9EA66B782A}" presName="iconBgRect" presStyleLbl="bgShp" presStyleIdx="0" presStyleCnt="4"/>
      <dgm:spPr/>
    </dgm:pt>
    <dgm:pt modelId="{B22956EE-D3D5-405E-B066-57BE55E0ED3D}" type="pres">
      <dgm:prSet presAssocID="{79E95AC4-7556-4D48-B356-3F9EA66B782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îte avec un remplissage uni"/>
        </a:ext>
      </dgm:extLst>
    </dgm:pt>
    <dgm:pt modelId="{661D930F-B829-4BFA-9087-EBC323BF657A}" type="pres">
      <dgm:prSet presAssocID="{79E95AC4-7556-4D48-B356-3F9EA66B782A}" presName="spaceRect" presStyleCnt="0"/>
      <dgm:spPr/>
    </dgm:pt>
    <dgm:pt modelId="{2A80A4B3-8437-43E9-9664-1C1383153916}" type="pres">
      <dgm:prSet presAssocID="{79E95AC4-7556-4D48-B356-3F9EA66B782A}" presName="textRect" presStyleLbl="revTx" presStyleIdx="0" presStyleCnt="4">
        <dgm:presLayoutVars>
          <dgm:chMax val="1"/>
          <dgm:chPref val="1"/>
        </dgm:presLayoutVars>
      </dgm:prSet>
      <dgm:spPr/>
    </dgm:pt>
    <dgm:pt modelId="{F69B2896-A798-452C-96D3-4DBBE97562D1}" type="pres">
      <dgm:prSet presAssocID="{36FB8825-86C4-416D-8F3B-6DA5F7237A3B}" presName="sibTrans" presStyleLbl="sibTrans2D1" presStyleIdx="0" presStyleCnt="0"/>
      <dgm:spPr/>
    </dgm:pt>
    <dgm:pt modelId="{BA11B4ED-C586-42E1-AE64-D92805227E16}" type="pres">
      <dgm:prSet presAssocID="{3953D17E-366B-4349-81E7-5927AB05FDD6}" presName="compNode" presStyleCnt="0"/>
      <dgm:spPr/>
    </dgm:pt>
    <dgm:pt modelId="{5BABA819-8E76-42AF-9ABC-5799CB6BF96E}" type="pres">
      <dgm:prSet presAssocID="{3953D17E-366B-4349-81E7-5927AB05FDD6}" presName="iconBgRect" presStyleLbl="bgShp" presStyleIdx="1" presStyleCnt="4"/>
      <dgm:spPr/>
    </dgm:pt>
    <dgm:pt modelId="{9F0C61E9-F735-4417-950A-93C073244CF0}" type="pres">
      <dgm:prSet presAssocID="{3953D17E-366B-4349-81E7-5927AB05FDD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entre d’appels avec un remplissage uni"/>
        </a:ext>
      </dgm:extLst>
    </dgm:pt>
    <dgm:pt modelId="{83FEDB49-5CC3-446E-8555-396B1DA10711}" type="pres">
      <dgm:prSet presAssocID="{3953D17E-366B-4349-81E7-5927AB05FDD6}" presName="spaceRect" presStyleCnt="0"/>
      <dgm:spPr/>
    </dgm:pt>
    <dgm:pt modelId="{C036A877-64EE-4D12-A3C8-018269030A6E}" type="pres">
      <dgm:prSet presAssocID="{3953D17E-366B-4349-81E7-5927AB05FDD6}" presName="textRect" presStyleLbl="revTx" presStyleIdx="1" presStyleCnt="4">
        <dgm:presLayoutVars>
          <dgm:chMax val="1"/>
          <dgm:chPref val="1"/>
        </dgm:presLayoutVars>
      </dgm:prSet>
      <dgm:spPr/>
    </dgm:pt>
    <dgm:pt modelId="{2EB01B51-A48A-490B-8F48-F275713E0F57}" type="pres">
      <dgm:prSet presAssocID="{D77F0E54-042B-41E8-9211-3B05B285D63F}" presName="sibTrans" presStyleLbl="sibTrans2D1" presStyleIdx="0" presStyleCnt="0"/>
      <dgm:spPr/>
    </dgm:pt>
    <dgm:pt modelId="{D7632CC5-AAFF-46A3-925F-8C099C92BB4E}" type="pres">
      <dgm:prSet presAssocID="{62B16F50-B082-43DA-89D9-217B7DFC0BAB}" presName="compNode" presStyleCnt="0"/>
      <dgm:spPr/>
    </dgm:pt>
    <dgm:pt modelId="{83B3FD79-03BF-4742-A3BB-93822916D21A}" type="pres">
      <dgm:prSet presAssocID="{62B16F50-B082-43DA-89D9-217B7DFC0BAB}" presName="iconBgRect" presStyleLbl="bgShp" presStyleIdx="2" presStyleCnt="4"/>
      <dgm:spPr/>
    </dgm:pt>
    <dgm:pt modelId="{D8092C17-C480-41B9-91C3-85A1A8652D4B}" type="pres">
      <dgm:prSet presAssocID="{62B16F50-B082-43DA-89D9-217B7DFC0BAB}" presName="iconRect" presStyleLbl="node1" presStyleIdx="2" presStyleCnt="4" custLinFactNeighborX="-340" custLinFactNeighborY="7471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B7528D3F-81B0-4016-9DB7-8F8907EDCE02}" type="pres">
      <dgm:prSet presAssocID="{62B16F50-B082-43DA-89D9-217B7DFC0BAB}" presName="spaceRect" presStyleCnt="0"/>
      <dgm:spPr/>
    </dgm:pt>
    <dgm:pt modelId="{FFEDCE9F-A49D-449F-9D0C-D085A9E3FF7B}" type="pres">
      <dgm:prSet presAssocID="{62B16F50-B082-43DA-89D9-217B7DFC0BAB}" presName="textRect" presStyleLbl="revTx" presStyleIdx="2" presStyleCnt="4">
        <dgm:presLayoutVars>
          <dgm:chMax val="1"/>
          <dgm:chPref val="1"/>
        </dgm:presLayoutVars>
      </dgm:prSet>
      <dgm:spPr/>
    </dgm:pt>
    <dgm:pt modelId="{15A262FB-D63F-4B38-9B0D-676D95F8D8B9}" type="pres">
      <dgm:prSet presAssocID="{DE57B213-5FAA-49CD-AA62-529F423161AD}" presName="sibTrans" presStyleLbl="sibTrans2D1" presStyleIdx="0" presStyleCnt="0"/>
      <dgm:spPr/>
    </dgm:pt>
    <dgm:pt modelId="{8C338656-10E8-4372-A90C-35F96218E28D}" type="pres">
      <dgm:prSet presAssocID="{3196F698-19AD-4A76-B14B-2E9413889119}" presName="compNode" presStyleCnt="0"/>
      <dgm:spPr/>
    </dgm:pt>
    <dgm:pt modelId="{097E359A-2AD5-4239-9245-687524D87FC2}" type="pres">
      <dgm:prSet presAssocID="{3196F698-19AD-4A76-B14B-2E9413889119}" presName="iconBgRect" presStyleLbl="bgShp" presStyleIdx="3" presStyleCnt="4" custLinFactNeighborX="5604" custLinFactNeighborY="-5863"/>
      <dgm:spPr/>
    </dgm:pt>
    <dgm:pt modelId="{425B5290-86E7-44C0-8FC9-390329BEBBC5}" type="pres">
      <dgm:prSet presAssocID="{3196F698-19AD-4A76-B14B-2E9413889119}" presName="iconRect" presStyleLbl="node1" presStyleIdx="3" presStyleCnt="4" custLinFactNeighborX="11343" custLinFactNeighborY="-9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</dgm:pt>
    <dgm:pt modelId="{D6553B7B-9959-4D52-8AB2-249133C1A717}" type="pres">
      <dgm:prSet presAssocID="{3196F698-19AD-4A76-B14B-2E9413889119}" presName="spaceRect" presStyleCnt="0"/>
      <dgm:spPr/>
    </dgm:pt>
    <dgm:pt modelId="{2FE6C8F2-941F-4CB8-84C4-F4095E39A411}" type="pres">
      <dgm:prSet presAssocID="{3196F698-19AD-4A76-B14B-2E941388911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11D4F08-F1BC-455B-A53D-3BD1801BA5B3}" srcId="{F1BA3BE9-8197-49F8-A5D5-43A09563451A}" destId="{3196F698-19AD-4A76-B14B-2E9413889119}" srcOrd="3" destOrd="0" parTransId="{57E7DF1F-EC62-442D-8753-6660E720D6DB}" sibTransId="{F3A97C40-2C7B-4123-BB9A-E371BDB2F279}"/>
    <dgm:cxn modelId="{C22C7914-2425-469F-B4ED-EE4906778BB0}" type="presOf" srcId="{62B16F50-B082-43DA-89D9-217B7DFC0BAB}" destId="{FFEDCE9F-A49D-449F-9D0C-D085A9E3FF7B}" srcOrd="0" destOrd="0" presId="urn:microsoft.com/office/officeart/2018/2/layout/IconCircleList"/>
    <dgm:cxn modelId="{ED2A322F-B2E0-4515-B751-8456F5046EDD}" srcId="{F1BA3BE9-8197-49F8-A5D5-43A09563451A}" destId="{79E95AC4-7556-4D48-B356-3F9EA66B782A}" srcOrd="0" destOrd="0" parTransId="{C7F94085-D473-4D9E-B077-F837E08F00F5}" sibTransId="{36FB8825-86C4-416D-8F3B-6DA5F7237A3B}"/>
    <dgm:cxn modelId="{0D2E733F-ABBE-4AEF-A721-5CD531975126}" type="presOf" srcId="{DE57B213-5FAA-49CD-AA62-529F423161AD}" destId="{15A262FB-D63F-4B38-9B0D-676D95F8D8B9}" srcOrd="0" destOrd="0" presId="urn:microsoft.com/office/officeart/2018/2/layout/IconCircleList"/>
    <dgm:cxn modelId="{C711D57C-6D57-4C55-A803-722FAA6EE541}" type="presOf" srcId="{79E95AC4-7556-4D48-B356-3F9EA66B782A}" destId="{2A80A4B3-8437-43E9-9664-1C1383153916}" srcOrd="0" destOrd="0" presId="urn:microsoft.com/office/officeart/2018/2/layout/IconCircleList"/>
    <dgm:cxn modelId="{F675F67C-3A7F-4C9F-986B-718B11F751B7}" type="presOf" srcId="{36FB8825-86C4-416D-8F3B-6DA5F7237A3B}" destId="{F69B2896-A798-452C-96D3-4DBBE97562D1}" srcOrd="0" destOrd="0" presId="urn:microsoft.com/office/officeart/2018/2/layout/IconCircleList"/>
    <dgm:cxn modelId="{EE9C2E84-8909-4213-8CC2-F8ED3ED601BD}" type="presOf" srcId="{3196F698-19AD-4A76-B14B-2E9413889119}" destId="{2FE6C8F2-941F-4CB8-84C4-F4095E39A411}" srcOrd="0" destOrd="0" presId="urn:microsoft.com/office/officeart/2018/2/layout/IconCircleList"/>
    <dgm:cxn modelId="{57D8AB8E-29C9-4BD4-9AD1-716667C91855}" srcId="{F1BA3BE9-8197-49F8-A5D5-43A09563451A}" destId="{3953D17E-366B-4349-81E7-5927AB05FDD6}" srcOrd="1" destOrd="0" parTransId="{C0462A89-2FE2-4254-AABA-2B0A2CD20DCB}" sibTransId="{D77F0E54-042B-41E8-9211-3B05B285D63F}"/>
    <dgm:cxn modelId="{660885A5-5E15-49B2-9536-08A62780CDFB}" srcId="{F1BA3BE9-8197-49F8-A5D5-43A09563451A}" destId="{62B16F50-B082-43DA-89D9-217B7DFC0BAB}" srcOrd="2" destOrd="0" parTransId="{7A6AAFA6-0980-4634-BB99-73C35A0C0FD8}" sibTransId="{DE57B213-5FAA-49CD-AA62-529F423161AD}"/>
    <dgm:cxn modelId="{B7EAC6A5-436B-4480-BB0F-09A1EB830836}" type="presOf" srcId="{F1BA3BE9-8197-49F8-A5D5-43A09563451A}" destId="{FF412B55-6E04-4E28-9101-2379B47D8A8F}" srcOrd="0" destOrd="0" presId="urn:microsoft.com/office/officeart/2018/2/layout/IconCircleList"/>
    <dgm:cxn modelId="{BC7530E7-6F43-4FA2-98BC-F35974A31F3F}" type="presOf" srcId="{D77F0E54-042B-41E8-9211-3B05B285D63F}" destId="{2EB01B51-A48A-490B-8F48-F275713E0F57}" srcOrd="0" destOrd="0" presId="urn:microsoft.com/office/officeart/2018/2/layout/IconCircleList"/>
    <dgm:cxn modelId="{897DCAFA-3C84-4C08-858B-9F1CFC21441A}" type="presOf" srcId="{3953D17E-366B-4349-81E7-5927AB05FDD6}" destId="{C036A877-64EE-4D12-A3C8-018269030A6E}" srcOrd="0" destOrd="0" presId="urn:microsoft.com/office/officeart/2018/2/layout/IconCircleList"/>
    <dgm:cxn modelId="{D0DAA094-79D0-44AE-89B0-2F97DE4688A9}" type="presParOf" srcId="{FF412B55-6E04-4E28-9101-2379B47D8A8F}" destId="{31C2832F-4782-43EC-AFAA-6D69A53CE57A}" srcOrd="0" destOrd="0" presId="urn:microsoft.com/office/officeart/2018/2/layout/IconCircleList"/>
    <dgm:cxn modelId="{4D9FC1F6-3606-4333-95B6-450FFB2A9CBA}" type="presParOf" srcId="{31C2832F-4782-43EC-AFAA-6D69A53CE57A}" destId="{80D612FF-7983-46AC-9BDF-AA4D6511A148}" srcOrd="0" destOrd="0" presId="urn:microsoft.com/office/officeart/2018/2/layout/IconCircleList"/>
    <dgm:cxn modelId="{44D5AA1C-07D6-4C95-B582-6404EE641CE8}" type="presParOf" srcId="{80D612FF-7983-46AC-9BDF-AA4D6511A148}" destId="{8598D90C-CE08-438E-B2BD-8B1A5A7D68A5}" srcOrd="0" destOrd="0" presId="urn:microsoft.com/office/officeart/2018/2/layout/IconCircleList"/>
    <dgm:cxn modelId="{2CFD0264-AB41-496A-95A4-DE184567C549}" type="presParOf" srcId="{80D612FF-7983-46AC-9BDF-AA4D6511A148}" destId="{B22956EE-D3D5-405E-B066-57BE55E0ED3D}" srcOrd="1" destOrd="0" presId="urn:microsoft.com/office/officeart/2018/2/layout/IconCircleList"/>
    <dgm:cxn modelId="{195CCB12-D038-4F6C-8A07-052E3A1CD278}" type="presParOf" srcId="{80D612FF-7983-46AC-9BDF-AA4D6511A148}" destId="{661D930F-B829-4BFA-9087-EBC323BF657A}" srcOrd="2" destOrd="0" presId="urn:microsoft.com/office/officeart/2018/2/layout/IconCircleList"/>
    <dgm:cxn modelId="{ECA34D81-620B-4BDF-B350-253D43916599}" type="presParOf" srcId="{80D612FF-7983-46AC-9BDF-AA4D6511A148}" destId="{2A80A4B3-8437-43E9-9664-1C1383153916}" srcOrd="3" destOrd="0" presId="urn:microsoft.com/office/officeart/2018/2/layout/IconCircleList"/>
    <dgm:cxn modelId="{59625164-9DA3-47E1-8ED6-6E05D6CB688F}" type="presParOf" srcId="{31C2832F-4782-43EC-AFAA-6D69A53CE57A}" destId="{F69B2896-A798-452C-96D3-4DBBE97562D1}" srcOrd="1" destOrd="0" presId="urn:microsoft.com/office/officeart/2018/2/layout/IconCircleList"/>
    <dgm:cxn modelId="{E4A6E91A-6861-4FB7-8F03-3F64D3582AD2}" type="presParOf" srcId="{31C2832F-4782-43EC-AFAA-6D69A53CE57A}" destId="{BA11B4ED-C586-42E1-AE64-D92805227E16}" srcOrd="2" destOrd="0" presId="urn:microsoft.com/office/officeart/2018/2/layout/IconCircleList"/>
    <dgm:cxn modelId="{5979E503-6B65-42E5-9FF1-13E9BE57A363}" type="presParOf" srcId="{BA11B4ED-C586-42E1-AE64-D92805227E16}" destId="{5BABA819-8E76-42AF-9ABC-5799CB6BF96E}" srcOrd="0" destOrd="0" presId="urn:microsoft.com/office/officeart/2018/2/layout/IconCircleList"/>
    <dgm:cxn modelId="{45DA448F-6CE4-4894-AD78-508B55300E9D}" type="presParOf" srcId="{BA11B4ED-C586-42E1-AE64-D92805227E16}" destId="{9F0C61E9-F735-4417-950A-93C073244CF0}" srcOrd="1" destOrd="0" presId="urn:microsoft.com/office/officeart/2018/2/layout/IconCircleList"/>
    <dgm:cxn modelId="{E71C9264-4056-472A-9474-6165F3513275}" type="presParOf" srcId="{BA11B4ED-C586-42E1-AE64-D92805227E16}" destId="{83FEDB49-5CC3-446E-8555-396B1DA10711}" srcOrd="2" destOrd="0" presId="urn:microsoft.com/office/officeart/2018/2/layout/IconCircleList"/>
    <dgm:cxn modelId="{26F4674A-2211-493D-8D05-EED147855D10}" type="presParOf" srcId="{BA11B4ED-C586-42E1-AE64-D92805227E16}" destId="{C036A877-64EE-4D12-A3C8-018269030A6E}" srcOrd="3" destOrd="0" presId="urn:microsoft.com/office/officeart/2018/2/layout/IconCircleList"/>
    <dgm:cxn modelId="{71D158C6-F575-4AC9-B309-5321C480CEAE}" type="presParOf" srcId="{31C2832F-4782-43EC-AFAA-6D69A53CE57A}" destId="{2EB01B51-A48A-490B-8F48-F275713E0F57}" srcOrd="3" destOrd="0" presId="urn:microsoft.com/office/officeart/2018/2/layout/IconCircleList"/>
    <dgm:cxn modelId="{2B14A46C-7842-4146-B342-4B68E2B374B8}" type="presParOf" srcId="{31C2832F-4782-43EC-AFAA-6D69A53CE57A}" destId="{D7632CC5-AAFF-46A3-925F-8C099C92BB4E}" srcOrd="4" destOrd="0" presId="urn:microsoft.com/office/officeart/2018/2/layout/IconCircleList"/>
    <dgm:cxn modelId="{D0C8494A-287C-4776-AD90-A555986517D2}" type="presParOf" srcId="{D7632CC5-AAFF-46A3-925F-8C099C92BB4E}" destId="{83B3FD79-03BF-4742-A3BB-93822916D21A}" srcOrd="0" destOrd="0" presId="urn:microsoft.com/office/officeart/2018/2/layout/IconCircleList"/>
    <dgm:cxn modelId="{128FD473-307F-467D-8FBF-DC70451B186A}" type="presParOf" srcId="{D7632CC5-AAFF-46A3-925F-8C099C92BB4E}" destId="{D8092C17-C480-41B9-91C3-85A1A8652D4B}" srcOrd="1" destOrd="0" presId="urn:microsoft.com/office/officeart/2018/2/layout/IconCircleList"/>
    <dgm:cxn modelId="{323F7DDB-E30D-4AC3-B499-B4B73A7A6CC0}" type="presParOf" srcId="{D7632CC5-AAFF-46A3-925F-8C099C92BB4E}" destId="{B7528D3F-81B0-4016-9DB7-8F8907EDCE02}" srcOrd="2" destOrd="0" presId="urn:microsoft.com/office/officeart/2018/2/layout/IconCircleList"/>
    <dgm:cxn modelId="{D7FD9C1F-20D6-4482-873A-AEEAA4E274B9}" type="presParOf" srcId="{D7632CC5-AAFF-46A3-925F-8C099C92BB4E}" destId="{FFEDCE9F-A49D-449F-9D0C-D085A9E3FF7B}" srcOrd="3" destOrd="0" presId="urn:microsoft.com/office/officeart/2018/2/layout/IconCircleList"/>
    <dgm:cxn modelId="{2BB80151-A708-416F-AC83-7CE46BEB0DBC}" type="presParOf" srcId="{31C2832F-4782-43EC-AFAA-6D69A53CE57A}" destId="{15A262FB-D63F-4B38-9B0D-676D95F8D8B9}" srcOrd="5" destOrd="0" presId="urn:microsoft.com/office/officeart/2018/2/layout/IconCircleList"/>
    <dgm:cxn modelId="{27F8BDA4-3C96-44B3-B476-5A05361E012B}" type="presParOf" srcId="{31C2832F-4782-43EC-AFAA-6D69A53CE57A}" destId="{8C338656-10E8-4372-A90C-35F96218E28D}" srcOrd="6" destOrd="0" presId="urn:microsoft.com/office/officeart/2018/2/layout/IconCircleList"/>
    <dgm:cxn modelId="{D790835C-54A8-428B-A762-E1E77F19EA74}" type="presParOf" srcId="{8C338656-10E8-4372-A90C-35F96218E28D}" destId="{097E359A-2AD5-4239-9245-687524D87FC2}" srcOrd="0" destOrd="0" presId="urn:microsoft.com/office/officeart/2018/2/layout/IconCircleList"/>
    <dgm:cxn modelId="{BDC25423-B1BB-40DE-8887-DE4438CFE921}" type="presParOf" srcId="{8C338656-10E8-4372-A90C-35F96218E28D}" destId="{425B5290-86E7-44C0-8FC9-390329BEBBC5}" srcOrd="1" destOrd="0" presId="urn:microsoft.com/office/officeart/2018/2/layout/IconCircleList"/>
    <dgm:cxn modelId="{30DFC35D-9134-48F9-85E5-EEC20D1EA674}" type="presParOf" srcId="{8C338656-10E8-4372-A90C-35F96218E28D}" destId="{D6553B7B-9959-4D52-8AB2-249133C1A717}" srcOrd="2" destOrd="0" presId="urn:microsoft.com/office/officeart/2018/2/layout/IconCircleList"/>
    <dgm:cxn modelId="{E07CA32F-738E-4DF5-B9ED-74B1D17EA486}" type="presParOf" srcId="{8C338656-10E8-4372-A90C-35F96218E28D}" destId="{2FE6C8F2-941F-4CB8-84C4-F4095E39A41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1BA3BE9-8197-49F8-A5D5-43A09563451A}" type="doc">
      <dgm:prSet loTypeId="urn:microsoft.com/office/officeart/2018/2/layout/IconCircleList" loCatId="icon" qsTypeId="urn:microsoft.com/office/officeart/2005/8/quickstyle/simple4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79E95AC4-7556-4D48-B356-3F9EA66B782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1600"/>
            <a:t>Fort impact écologique et financier</a:t>
          </a:r>
          <a:endParaRPr lang="en-US" sz="1600"/>
        </a:p>
      </dgm:t>
    </dgm:pt>
    <dgm:pt modelId="{C7F94085-D473-4D9E-B077-F837E08F00F5}" type="parTrans" cxnId="{ED2A322F-B2E0-4515-B751-8456F5046EDD}">
      <dgm:prSet/>
      <dgm:spPr/>
      <dgm:t>
        <a:bodyPr/>
        <a:lstStyle/>
        <a:p>
          <a:endParaRPr lang="en-US"/>
        </a:p>
      </dgm:t>
    </dgm:pt>
    <dgm:pt modelId="{36FB8825-86C4-416D-8F3B-6DA5F7237A3B}" type="sibTrans" cxnId="{ED2A322F-B2E0-4515-B751-8456F5046ED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953D17E-366B-4349-81E7-5927AB05FDD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1600" dirty="0"/>
            <a:t>Renforcer la communication en envoyant des rappels</a:t>
          </a:r>
          <a:endParaRPr lang="en-US" sz="1600" dirty="0"/>
        </a:p>
      </dgm:t>
    </dgm:pt>
    <dgm:pt modelId="{C0462A89-2FE2-4254-AABA-2B0A2CD20DCB}" type="parTrans" cxnId="{57D8AB8E-29C9-4BD4-9AD1-716667C91855}">
      <dgm:prSet/>
      <dgm:spPr/>
      <dgm:t>
        <a:bodyPr/>
        <a:lstStyle/>
        <a:p>
          <a:endParaRPr lang="en-US"/>
        </a:p>
      </dgm:t>
    </dgm:pt>
    <dgm:pt modelId="{D77F0E54-042B-41E8-9211-3B05B285D63F}" type="sibTrans" cxnId="{57D8AB8E-29C9-4BD4-9AD1-716667C9185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196F698-19AD-4A76-B14B-2E941388911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1600" dirty="0"/>
            <a:t>Offrir plus de flexibilité dans les modes de livraisons</a:t>
          </a:r>
          <a:endParaRPr lang="en-US" sz="1600" dirty="0"/>
        </a:p>
      </dgm:t>
    </dgm:pt>
    <dgm:pt modelId="{57E7DF1F-EC62-442D-8753-6660E720D6DB}" type="parTrans" cxnId="{911D4F08-F1BC-455B-A53D-3BD1801BA5B3}">
      <dgm:prSet/>
      <dgm:spPr/>
      <dgm:t>
        <a:bodyPr/>
        <a:lstStyle/>
        <a:p>
          <a:endParaRPr lang="en-US"/>
        </a:p>
      </dgm:t>
    </dgm:pt>
    <dgm:pt modelId="{F3A97C40-2C7B-4123-BB9A-E371BDB2F279}" type="sibTrans" cxnId="{911D4F08-F1BC-455B-A53D-3BD1801BA5B3}">
      <dgm:prSet/>
      <dgm:spPr/>
      <dgm:t>
        <a:bodyPr/>
        <a:lstStyle/>
        <a:p>
          <a:endParaRPr lang="en-US"/>
        </a:p>
      </dgm:t>
    </dgm:pt>
    <dgm:pt modelId="{FF412B55-6E04-4E28-9101-2379B47D8A8F}" type="pres">
      <dgm:prSet presAssocID="{F1BA3BE9-8197-49F8-A5D5-43A09563451A}" presName="root" presStyleCnt="0">
        <dgm:presLayoutVars>
          <dgm:dir/>
          <dgm:resizeHandles val="exact"/>
        </dgm:presLayoutVars>
      </dgm:prSet>
      <dgm:spPr/>
    </dgm:pt>
    <dgm:pt modelId="{31C2832F-4782-43EC-AFAA-6D69A53CE57A}" type="pres">
      <dgm:prSet presAssocID="{F1BA3BE9-8197-49F8-A5D5-43A09563451A}" presName="container" presStyleCnt="0">
        <dgm:presLayoutVars>
          <dgm:dir/>
          <dgm:resizeHandles val="exact"/>
        </dgm:presLayoutVars>
      </dgm:prSet>
      <dgm:spPr/>
    </dgm:pt>
    <dgm:pt modelId="{80D612FF-7983-46AC-9BDF-AA4D6511A148}" type="pres">
      <dgm:prSet presAssocID="{79E95AC4-7556-4D48-B356-3F9EA66B782A}" presName="compNode" presStyleCnt="0"/>
      <dgm:spPr/>
    </dgm:pt>
    <dgm:pt modelId="{8598D90C-CE08-438E-B2BD-8B1A5A7D68A5}" type="pres">
      <dgm:prSet presAssocID="{79E95AC4-7556-4D48-B356-3F9EA66B782A}" presName="iconBgRect" presStyleLbl="bgShp" presStyleIdx="0" presStyleCnt="3"/>
      <dgm:spPr/>
    </dgm:pt>
    <dgm:pt modelId="{B22956EE-D3D5-405E-B066-57BE55E0ED3D}" type="pres">
      <dgm:prSet presAssocID="{79E95AC4-7556-4D48-B356-3F9EA66B782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661D930F-B829-4BFA-9087-EBC323BF657A}" type="pres">
      <dgm:prSet presAssocID="{79E95AC4-7556-4D48-B356-3F9EA66B782A}" presName="spaceRect" presStyleCnt="0"/>
      <dgm:spPr/>
    </dgm:pt>
    <dgm:pt modelId="{2A80A4B3-8437-43E9-9664-1C1383153916}" type="pres">
      <dgm:prSet presAssocID="{79E95AC4-7556-4D48-B356-3F9EA66B782A}" presName="textRect" presStyleLbl="revTx" presStyleIdx="0" presStyleCnt="3">
        <dgm:presLayoutVars>
          <dgm:chMax val="1"/>
          <dgm:chPref val="1"/>
        </dgm:presLayoutVars>
      </dgm:prSet>
      <dgm:spPr/>
    </dgm:pt>
    <dgm:pt modelId="{F69B2896-A798-452C-96D3-4DBBE97562D1}" type="pres">
      <dgm:prSet presAssocID="{36FB8825-86C4-416D-8F3B-6DA5F7237A3B}" presName="sibTrans" presStyleLbl="sibTrans2D1" presStyleIdx="0" presStyleCnt="0"/>
      <dgm:spPr/>
    </dgm:pt>
    <dgm:pt modelId="{BA11B4ED-C586-42E1-AE64-D92805227E16}" type="pres">
      <dgm:prSet presAssocID="{3953D17E-366B-4349-81E7-5927AB05FDD6}" presName="compNode" presStyleCnt="0"/>
      <dgm:spPr/>
    </dgm:pt>
    <dgm:pt modelId="{5BABA819-8E76-42AF-9ABC-5799CB6BF96E}" type="pres">
      <dgm:prSet presAssocID="{3953D17E-366B-4349-81E7-5927AB05FDD6}" presName="iconBgRect" presStyleLbl="bgShp" presStyleIdx="1" presStyleCnt="3"/>
      <dgm:spPr/>
    </dgm:pt>
    <dgm:pt modelId="{9F0C61E9-F735-4417-950A-93C073244CF0}" type="pres">
      <dgm:prSet presAssocID="{3953D17E-366B-4349-81E7-5927AB05FDD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entre d’appels avec un remplissage uni"/>
        </a:ext>
      </dgm:extLst>
    </dgm:pt>
    <dgm:pt modelId="{83FEDB49-5CC3-446E-8555-396B1DA10711}" type="pres">
      <dgm:prSet presAssocID="{3953D17E-366B-4349-81E7-5927AB05FDD6}" presName="spaceRect" presStyleCnt="0"/>
      <dgm:spPr/>
    </dgm:pt>
    <dgm:pt modelId="{C036A877-64EE-4D12-A3C8-018269030A6E}" type="pres">
      <dgm:prSet presAssocID="{3953D17E-366B-4349-81E7-5927AB05FDD6}" presName="textRect" presStyleLbl="revTx" presStyleIdx="1" presStyleCnt="3">
        <dgm:presLayoutVars>
          <dgm:chMax val="1"/>
          <dgm:chPref val="1"/>
        </dgm:presLayoutVars>
      </dgm:prSet>
      <dgm:spPr/>
    </dgm:pt>
    <dgm:pt modelId="{2EB01B51-A48A-490B-8F48-F275713E0F57}" type="pres">
      <dgm:prSet presAssocID="{D77F0E54-042B-41E8-9211-3B05B285D63F}" presName="sibTrans" presStyleLbl="sibTrans2D1" presStyleIdx="0" presStyleCnt="0"/>
      <dgm:spPr/>
    </dgm:pt>
    <dgm:pt modelId="{8C338656-10E8-4372-A90C-35F96218E28D}" type="pres">
      <dgm:prSet presAssocID="{3196F698-19AD-4A76-B14B-2E9413889119}" presName="compNode" presStyleCnt="0"/>
      <dgm:spPr/>
    </dgm:pt>
    <dgm:pt modelId="{097E359A-2AD5-4239-9245-687524D87FC2}" type="pres">
      <dgm:prSet presAssocID="{3196F698-19AD-4A76-B14B-2E9413889119}" presName="iconBgRect" presStyleLbl="bgShp" presStyleIdx="2" presStyleCnt="3" custLinFactNeighborX="5604" custLinFactNeighborY="-5863"/>
      <dgm:spPr/>
    </dgm:pt>
    <dgm:pt modelId="{425B5290-86E7-44C0-8FC9-390329BEBBC5}" type="pres">
      <dgm:prSet presAssocID="{3196F698-19AD-4A76-B14B-2E9413889119}" presName="iconRect" presStyleLbl="node1" presStyleIdx="2" presStyleCnt="3" custLinFactNeighborX="11343" custLinFactNeighborY="-9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</dgm:pt>
    <dgm:pt modelId="{D6553B7B-9959-4D52-8AB2-249133C1A717}" type="pres">
      <dgm:prSet presAssocID="{3196F698-19AD-4A76-B14B-2E9413889119}" presName="spaceRect" presStyleCnt="0"/>
      <dgm:spPr/>
    </dgm:pt>
    <dgm:pt modelId="{2FE6C8F2-941F-4CB8-84C4-F4095E39A411}" type="pres">
      <dgm:prSet presAssocID="{3196F698-19AD-4A76-B14B-2E941388911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11D4F08-F1BC-455B-A53D-3BD1801BA5B3}" srcId="{F1BA3BE9-8197-49F8-A5D5-43A09563451A}" destId="{3196F698-19AD-4A76-B14B-2E9413889119}" srcOrd="2" destOrd="0" parTransId="{57E7DF1F-EC62-442D-8753-6660E720D6DB}" sibTransId="{F3A97C40-2C7B-4123-BB9A-E371BDB2F279}"/>
    <dgm:cxn modelId="{ED2A322F-B2E0-4515-B751-8456F5046EDD}" srcId="{F1BA3BE9-8197-49F8-A5D5-43A09563451A}" destId="{79E95AC4-7556-4D48-B356-3F9EA66B782A}" srcOrd="0" destOrd="0" parTransId="{C7F94085-D473-4D9E-B077-F837E08F00F5}" sibTransId="{36FB8825-86C4-416D-8F3B-6DA5F7237A3B}"/>
    <dgm:cxn modelId="{C711D57C-6D57-4C55-A803-722FAA6EE541}" type="presOf" srcId="{79E95AC4-7556-4D48-B356-3F9EA66B782A}" destId="{2A80A4B3-8437-43E9-9664-1C1383153916}" srcOrd="0" destOrd="0" presId="urn:microsoft.com/office/officeart/2018/2/layout/IconCircleList"/>
    <dgm:cxn modelId="{F675F67C-3A7F-4C9F-986B-718B11F751B7}" type="presOf" srcId="{36FB8825-86C4-416D-8F3B-6DA5F7237A3B}" destId="{F69B2896-A798-452C-96D3-4DBBE97562D1}" srcOrd="0" destOrd="0" presId="urn:microsoft.com/office/officeart/2018/2/layout/IconCircleList"/>
    <dgm:cxn modelId="{EE9C2E84-8909-4213-8CC2-F8ED3ED601BD}" type="presOf" srcId="{3196F698-19AD-4A76-B14B-2E9413889119}" destId="{2FE6C8F2-941F-4CB8-84C4-F4095E39A411}" srcOrd="0" destOrd="0" presId="urn:microsoft.com/office/officeart/2018/2/layout/IconCircleList"/>
    <dgm:cxn modelId="{57D8AB8E-29C9-4BD4-9AD1-716667C91855}" srcId="{F1BA3BE9-8197-49F8-A5D5-43A09563451A}" destId="{3953D17E-366B-4349-81E7-5927AB05FDD6}" srcOrd="1" destOrd="0" parTransId="{C0462A89-2FE2-4254-AABA-2B0A2CD20DCB}" sibTransId="{D77F0E54-042B-41E8-9211-3B05B285D63F}"/>
    <dgm:cxn modelId="{B7EAC6A5-436B-4480-BB0F-09A1EB830836}" type="presOf" srcId="{F1BA3BE9-8197-49F8-A5D5-43A09563451A}" destId="{FF412B55-6E04-4E28-9101-2379B47D8A8F}" srcOrd="0" destOrd="0" presId="urn:microsoft.com/office/officeart/2018/2/layout/IconCircleList"/>
    <dgm:cxn modelId="{BC7530E7-6F43-4FA2-98BC-F35974A31F3F}" type="presOf" srcId="{D77F0E54-042B-41E8-9211-3B05B285D63F}" destId="{2EB01B51-A48A-490B-8F48-F275713E0F57}" srcOrd="0" destOrd="0" presId="urn:microsoft.com/office/officeart/2018/2/layout/IconCircleList"/>
    <dgm:cxn modelId="{897DCAFA-3C84-4C08-858B-9F1CFC21441A}" type="presOf" srcId="{3953D17E-366B-4349-81E7-5927AB05FDD6}" destId="{C036A877-64EE-4D12-A3C8-018269030A6E}" srcOrd="0" destOrd="0" presId="urn:microsoft.com/office/officeart/2018/2/layout/IconCircleList"/>
    <dgm:cxn modelId="{D0DAA094-79D0-44AE-89B0-2F97DE4688A9}" type="presParOf" srcId="{FF412B55-6E04-4E28-9101-2379B47D8A8F}" destId="{31C2832F-4782-43EC-AFAA-6D69A53CE57A}" srcOrd="0" destOrd="0" presId="urn:microsoft.com/office/officeart/2018/2/layout/IconCircleList"/>
    <dgm:cxn modelId="{4D9FC1F6-3606-4333-95B6-450FFB2A9CBA}" type="presParOf" srcId="{31C2832F-4782-43EC-AFAA-6D69A53CE57A}" destId="{80D612FF-7983-46AC-9BDF-AA4D6511A148}" srcOrd="0" destOrd="0" presId="urn:microsoft.com/office/officeart/2018/2/layout/IconCircleList"/>
    <dgm:cxn modelId="{44D5AA1C-07D6-4C95-B582-6404EE641CE8}" type="presParOf" srcId="{80D612FF-7983-46AC-9BDF-AA4D6511A148}" destId="{8598D90C-CE08-438E-B2BD-8B1A5A7D68A5}" srcOrd="0" destOrd="0" presId="urn:microsoft.com/office/officeart/2018/2/layout/IconCircleList"/>
    <dgm:cxn modelId="{2CFD0264-AB41-496A-95A4-DE184567C549}" type="presParOf" srcId="{80D612FF-7983-46AC-9BDF-AA4D6511A148}" destId="{B22956EE-D3D5-405E-B066-57BE55E0ED3D}" srcOrd="1" destOrd="0" presId="urn:microsoft.com/office/officeart/2018/2/layout/IconCircleList"/>
    <dgm:cxn modelId="{195CCB12-D038-4F6C-8A07-052E3A1CD278}" type="presParOf" srcId="{80D612FF-7983-46AC-9BDF-AA4D6511A148}" destId="{661D930F-B829-4BFA-9087-EBC323BF657A}" srcOrd="2" destOrd="0" presId="urn:microsoft.com/office/officeart/2018/2/layout/IconCircleList"/>
    <dgm:cxn modelId="{ECA34D81-620B-4BDF-B350-253D43916599}" type="presParOf" srcId="{80D612FF-7983-46AC-9BDF-AA4D6511A148}" destId="{2A80A4B3-8437-43E9-9664-1C1383153916}" srcOrd="3" destOrd="0" presId="urn:microsoft.com/office/officeart/2018/2/layout/IconCircleList"/>
    <dgm:cxn modelId="{59625164-9DA3-47E1-8ED6-6E05D6CB688F}" type="presParOf" srcId="{31C2832F-4782-43EC-AFAA-6D69A53CE57A}" destId="{F69B2896-A798-452C-96D3-4DBBE97562D1}" srcOrd="1" destOrd="0" presId="urn:microsoft.com/office/officeart/2018/2/layout/IconCircleList"/>
    <dgm:cxn modelId="{E4A6E91A-6861-4FB7-8F03-3F64D3582AD2}" type="presParOf" srcId="{31C2832F-4782-43EC-AFAA-6D69A53CE57A}" destId="{BA11B4ED-C586-42E1-AE64-D92805227E16}" srcOrd="2" destOrd="0" presId="urn:microsoft.com/office/officeart/2018/2/layout/IconCircleList"/>
    <dgm:cxn modelId="{5979E503-6B65-42E5-9FF1-13E9BE57A363}" type="presParOf" srcId="{BA11B4ED-C586-42E1-AE64-D92805227E16}" destId="{5BABA819-8E76-42AF-9ABC-5799CB6BF96E}" srcOrd="0" destOrd="0" presId="urn:microsoft.com/office/officeart/2018/2/layout/IconCircleList"/>
    <dgm:cxn modelId="{45DA448F-6CE4-4894-AD78-508B55300E9D}" type="presParOf" srcId="{BA11B4ED-C586-42E1-AE64-D92805227E16}" destId="{9F0C61E9-F735-4417-950A-93C073244CF0}" srcOrd="1" destOrd="0" presId="urn:microsoft.com/office/officeart/2018/2/layout/IconCircleList"/>
    <dgm:cxn modelId="{E71C9264-4056-472A-9474-6165F3513275}" type="presParOf" srcId="{BA11B4ED-C586-42E1-AE64-D92805227E16}" destId="{83FEDB49-5CC3-446E-8555-396B1DA10711}" srcOrd="2" destOrd="0" presId="urn:microsoft.com/office/officeart/2018/2/layout/IconCircleList"/>
    <dgm:cxn modelId="{26F4674A-2211-493D-8D05-EED147855D10}" type="presParOf" srcId="{BA11B4ED-C586-42E1-AE64-D92805227E16}" destId="{C036A877-64EE-4D12-A3C8-018269030A6E}" srcOrd="3" destOrd="0" presId="urn:microsoft.com/office/officeart/2018/2/layout/IconCircleList"/>
    <dgm:cxn modelId="{71D158C6-F575-4AC9-B309-5321C480CEAE}" type="presParOf" srcId="{31C2832F-4782-43EC-AFAA-6D69A53CE57A}" destId="{2EB01B51-A48A-490B-8F48-F275713E0F57}" srcOrd="3" destOrd="0" presId="urn:microsoft.com/office/officeart/2018/2/layout/IconCircleList"/>
    <dgm:cxn modelId="{27F8BDA4-3C96-44B3-B476-5A05361E012B}" type="presParOf" srcId="{31C2832F-4782-43EC-AFAA-6D69A53CE57A}" destId="{8C338656-10E8-4372-A90C-35F96218E28D}" srcOrd="4" destOrd="0" presId="urn:microsoft.com/office/officeart/2018/2/layout/IconCircleList"/>
    <dgm:cxn modelId="{D790835C-54A8-428B-A762-E1E77F19EA74}" type="presParOf" srcId="{8C338656-10E8-4372-A90C-35F96218E28D}" destId="{097E359A-2AD5-4239-9245-687524D87FC2}" srcOrd="0" destOrd="0" presId="urn:microsoft.com/office/officeart/2018/2/layout/IconCircleList"/>
    <dgm:cxn modelId="{BDC25423-B1BB-40DE-8887-DE4438CFE921}" type="presParOf" srcId="{8C338656-10E8-4372-A90C-35F96218E28D}" destId="{425B5290-86E7-44C0-8FC9-390329BEBBC5}" srcOrd="1" destOrd="0" presId="urn:microsoft.com/office/officeart/2018/2/layout/IconCircleList"/>
    <dgm:cxn modelId="{30DFC35D-9134-48F9-85E5-EEC20D1EA674}" type="presParOf" srcId="{8C338656-10E8-4372-A90C-35F96218E28D}" destId="{D6553B7B-9959-4D52-8AB2-249133C1A717}" srcOrd="2" destOrd="0" presId="urn:microsoft.com/office/officeart/2018/2/layout/IconCircleList"/>
    <dgm:cxn modelId="{E07CA32F-738E-4DF5-B9ED-74B1D17EA486}" type="presParOf" srcId="{8C338656-10E8-4372-A90C-35F96218E28D}" destId="{2FE6C8F2-941F-4CB8-84C4-F4095E39A41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1BA3BE9-8197-49F8-A5D5-43A09563451A}" type="doc">
      <dgm:prSet loTypeId="urn:microsoft.com/office/officeart/2018/2/layout/IconCircleList" loCatId="icon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9E95AC4-7556-4D48-B356-3F9EA66B782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effectLst/>
            </a:rPr>
            <a:t>Réparation et revente en tant que produits reconditionnés</a:t>
          </a:r>
          <a:endParaRPr lang="en-US" sz="1600"/>
        </a:p>
      </dgm:t>
    </dgm:pt>
    <dgm:pt modelId="{C7F94085-D473-4D9E-B077-F837E08F00F5}" type="parTrans" cxnId="{ED2A322F-B2E0-4515-B751-8456F5046EDD}">
      <dgm:prSet/>
      <dgm:spPr/>
      <dgm:t>
        <a:bodyPr/>
        <a:lstStyle/>
        <a:p>
          <a:endParaRPr lang="en-US"/>
        </a:p>
      </dgm:t>
    </dgm:pt>
    <dgm:pt modelId="{36FB8825-86C4-416D-8F3B-6DA5F7237A3B}" type="sibTrans" cxnId="{ED2A322F-B2E0-4515-B751-8456F5046ED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953D17E-366B-4349-81E7-5927AB05FDD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/>
            <a:t>Contrat avec un prestataire externe</a:t>
          </a:r>
        </a:p>
      </dgm:t>
    </dgm:pt>
    <dgm:pt modelId="{C0462A89-2FE2-4254-AABA-2B0A2CD20DCB}" type="parTrans" cxnId="{57D8AB8E-29C9-4BD4-9AD1-716667C91855}">
      <dgm:prSet/>
      <dgm:spPr/>
      <dgm:t>
        <a:bodyPr/>
        <a:lstStyle/>
        <a:p>
          <a:endParaRPr lang="en-US"/>
        </a:p>
      </dgm:t>
    </dgm:pt>
    <dgm:pt modelId="{D77F0E54-042B-41E8-9211-3B05B285D63F}" type="sibTrans" cxnId="{57D8AB8E-29C9-4BD4-9AD1-716667C9185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2B16F50-B082-43DA-89D9-217B7DFC0BA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Mise </a:t>
          </a:r>
          <a:r>
            <a:rPr lang="en-US" sz="1600" dirty="0" err="1"/>
            <a:t>en</a:t>
          </a:r>
          <a:r>
            <a:rPr lang="en-US" sz="1600" dirty="0"/>
            <a:t> place d’un atelier de </a:t>
          </a:r>
          <a:r>
            <a:rPr lang="en-US" sz="1600" dirty="0" err="1"/>
            <a:t>réparation</a:t>
          </a:r>
          <a:endParaRPr lang="en-US" sz="1600" dirty="0"/>
        </a:p>
      </dgm:t>
    </dgm:pt>
    <dgm:pt modelId="{7A6AAFA6-0980-4634-BB99-73C35A0C0FD8}" type="parTrans" cxnId="{660885A5-5E15-49B2-9536-08A62780CDFB}">
      <dgm:prSet/>
      <dgm:spPr/>
      <dgm:t>
        <a:bodyPr/>
        <a:lstStyle/>
        <a:p>
          <a:endParaRPr lang="en-US"/>
        </a:p>
      </dgm:t>
    </dgm:pt>
    <dgm:pt modelId="{DE57B213-5FAA-49CD-AA62-529F423161AD}" type="sibTrans" cxnId="{660885A5-5E15-49B2-9536-08A62780CDF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196F698-19AD-4A76-B14B-2E941388911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/>
            <a:t>Certifier les produits grâce aux garanties</a:t>
          </a:r>
        </a:p>
      </dgm:t>
    </dgm:pt>
    <dgm:pt modelId="{57E7DF1F-EC62-442D-8753-6660E720D6DB}" type="parTrans" cxnId="{911D4F08-F1BC-455B-A53D-3BD1801BA5B3}">
      <dgm:prSet/>
      <dgm:spPr/>
      <dgm:t>
        <a:bodyPr/>
        <a:lstStyle/>
        <a:p>
          <a:endParaRPr lang="en-US"/>
        </a:p>
      </dgm:t>
    </dgm:pt>
    <dgm:pt modelId="{F3A97C40-2C7B-4123-BB9A-E371BDB2F279}" type="sibTrans" cxnId="{911D4F08-F1BC-455B-A53D-3BD1801BA5B3}">
      <dgm:prSet/>
      <dgm:spPr/>
      <dgm:t>
        <a:bodyPr/>
        <a:lstStyle/>
        <a:p>
          <a:endParaRPr lang="en-US"/>
        </a:p>
      </dgm:t>
    </dgm:pt>
    <dgm:pt modelId="{FF412B55-6E04-4E28-9101-2379B47D8A8F}" type="pres">
      <dgm:prSet presAssocID="{F1BA3BE9-8197-49F8-A5D5-43A09563451A}" presName="root" presStyleCnt="0">
        <dgm:presLayoutVars>
          <dgm:dir/>
          <dgm:resizeHandles val="exact"/>
        </dgm:presLayoutVars>
      </dgm:prSet>
      <dgm:spPr/>
    </dgm:pt>
    <dgm:pt modelId="{31C2832F-4782-43EC-AFAA-6D69A53CE57A}" type="pres">
      <dgm:prSet presAssocID="{F1BA3BE9-8197-49F8-A5D5-43A09563451A}" presName="container" presStyleCnt="0">
        <dgm:presLayoutVars>
          <dgm:dir/>
          <dgm:resizeHandles val="exact"/>
        </dgm:presLayoutVars>
      </dgm:prSet>
      <dgm:spPr/>
    </dgm:pt>
    <dgm:pt modelId="{80D612FF-7983-46AC-9BDF-AA4D6511A148}" type="pres">
      <dgm:prSet presAssocID="{79E95AC4-7556-4D48-B356-3F9EA66B782A}" presName="compNode" presStyleCnt="0"/>
      <dgm:spPr/>
    </dgm:pt>
    <dgm:pt modelId="{8598D90C-CE08-438E-B2BD-8B1A5A7D68A5}" type="pres">
      <dgm:prSet presAssocID="{79E95AC4-7556-4D48-B356-3F9EA66B782A}" presName="iconBgRect" presStyleLbl="bgShp" presStyleIdx="0" presStyleCnt="4"/>
      <dgm:spPr/>
    </dgm:pt>
    <dgm:pt modelId="{B22956EE-D3D5-405E-B066-57BE55E0ED3D}" type="pres">
      <dgm:prSet presAssocID="{79E95AC4-7556-4D48-B356-3F9EA66B782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661D930F-B829-4BFA-9087-EBC323BF657A}" type="pres">
      <dgm:prSet presAssocID="{79E95AC4-7556-4D48-B356-3F9EA66B782A}" presName="spaceRect" presStyleCnt="0"/>
      <dgm:spPr/>
    </dgm:pt>
    <dgm:pt modelId="{2A80A4B3-8437-43E9-9664-1C1383153916}" type="pres">
      <dgm:prSet presAssocID="{79E95AC4-7556-4D48-B356-3F9EA66B782A}" presName="textRect" presStyleLbl="revTx" presStyleIdx="0" presStyleCnt="4">
        <dgm:presLayoutVars>
          <dgm:chMax val="1"/>
          <dgm:chPref val="1"/>
        </dgm:presLayoutVars>
      </dgm:prSet>
      <dgm:spPr/>
    </dgm:pt>
    <dgm:pt modelId="{F69B2896-A798-452C-96D3-4DBBE97562D1}" type="pres">
      <dgm:prSet presAssocID="{36FB8825-86C4-416D-8F3B-6DA5F7237A3B}" presName="sibTrans" presStyleLbl="sibTrans2D1" presStyleIdx="0" presStyleCnt="0"/>
      <dgm:spPr/>
    </dgm:pt>
    <dgm:pt modelId="{BA11B4ED-C586-42E1-AE64-D92805227E16}" type="pres">
      <dgm:prSet presAssocID="{3953D17E-366B-4349-81E7-5927AB05FDD6}" presName="compNode" presStyleCnt="0"/>
      <dgm:spPr/>
    </dgm:pt>
    <dgm:pt modelId="{5BABA819-8E76-42AF-9ABC-5799CB6BF96E}" type="pres">
      <dgm:prSet presAssocID="{3953D17E-366B-4349-81E7-5927AB05FDD6}" presName="iconBgRect" presStyleLbl="bgShp" presStyleIdx="1" presStyleCnt="4"/>
      <dgm:spPr/>
    </dgm:pt>
    <dgm:pt modelId="{9F0C61E9-F735-4417-950A-93C073244CF0}" type="pres">
      <dgm:prSet presAssocID="{3953D17E-366B-4349-81E7-5927AB05FDD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83FEDB49-5CC3-446E-8555-396B1DA10711}" type="pres">
      <dgm:prSet presAssocID="{3953D17E-366B-4349-81E7-5927AB05FDD6}" presName="spaceRect" presStyleCnt="0"/>
      <dgm:spPr/>
    </dgm:pt>
    <dgm:pt modelId="{C036A877-64EE-4D12-A3C8-018269030A6E}" type="pres">
      <dgm:prSet presAssocID="{3953D17E-366B-4349-81E7-5927AB05FDD6}" presName="textRect" presStyleLbl="revTx" presStyleIdx="1" presStyleCnt="4">
        <dgm:presLayoutVars>
          <dgm:chMax val="1"/>
          <dgm:chPref val="1"/>
        </dgm:presLayoutVars>
      </dgm:prSet>
      <dgm:spPr/>
    </dgm:pt>
    <dgm:pt modelId="{2EB01B51-A48A-490B-8F48-F275713E0F57}" type="pres">
      <dgm:prSet presAssocID="{D77F0E54-042B-41E8-9211-3B05B285D63F}" presName="sibTrans" presStyleLbl="sibTrans2D1" presStyleIdx="0" presStyleCnt="0"/>
      <dgm:spPr/>
    </dgm:pt>
    <dgm:pt modelId="{D7632CC5-AAFF-46A3-925F-8C099C92BB4E}" type="pres">
      <dgm:prSet presAssocID="{62B16F50-B082-43DA-89D9-217B7DFC0BAB}" presName="compNode" presStyleCnt="0"/>
      <dgm:spPr/>
    </dgm:pt>
    <dgm:pt modelId="{83B3FD79-03BF-4742-A3BB-93822916D21A}" type="pres">
      <dgm:prSet presAssocID="{62B16F50-B082-43DA-89D9-217B7DFC0BAB}" presName="iconBgRect" presStyleLbl="bgShp" presStyleIdx="2" presStyleCnt="4"/>
      <dgm:spPr/>
    </dgm:pt>
    <dgm:pt modelId="{D8092C17-C480-41B9-91C3-85A1A8652D4B}" type="pres">
      <dgm:prSet presAssocID="{62B16F50-B082-43DA-89D9-217B7DFC0BA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lder"/>
        </a:ext>
      </dgm:extLst>
    </dgm:pt>
    <dgm:pt modelId="{B7528D3F-81B0-4016-9DB7-8F8907EDCE02}" type="pres">
      <dgm:prSet presAssocID="{62B16F50-B082-43DA-89D9-217B7DFC0BAB}" presName="spaceRect" presStyleCnt="0"/>
      <dgm:spPr/>
    </dgm:pt>
    <dgm:pt modelId="{FFEDCE9F-A49D-449F-9D0C-D085A9E3FF7B}" type="pres">
      <dgm:prSet presAssocID="{62B16F50-B082-43DA-89D9-217B7DFC0BAB}" presName="textRect" presStyleLbl="revTx" presStyleIdx="2" presStyleCnt="4">
        <dgm:presLayoutVars>
          <dgm:chMax val="1"/>
          <dgm:chPref val="1"/>
        </dgm:presLayoutVars>
      </dgm:prSet>
      <dgm:spPr/>
    </dgm:pt>
    <dgm:pt modelId="{15A262FB-D63F-4B38-9B0D-676D95F8D8B9}" type="pres">
      <dgm:prSet presAssocID="{DE57B213-5FAA-49CD-AA62-529F423161AD}" presName="sibTrans" presStyleLbl="sibTrans2D1" presStyleIdx="0" presStyleCnt="0"/>
      <dgm:spPr/>
    </dgm:pt>
    <dgm:pt modelId="{8C338656-10E8-4372-A90C-35F96218E28D}" type="pres">
      <dgm:prSet presAssocID="{3196F698-19AD-4A76-B14B-2E9413889119}" presName="compNode" presStyleCnt="0"/>
      <dgm:spPr/>
    </dgm:pt>
    <dgm:pt modelId="{097E359A-2AD5-4239-9245-687524D87FC2}" type="pres">
      <dgm:prSet presAssocID="{3196F698-19AD-4A76-B14B-2E9413889119}" presName="iconBgRect" presStyleLbl="bgShp" presStyleIdx="3" presStyleCnt="4"/>
      <dgm:spPr/>
    </dgm:pt>
    <dgm:pt modelId="{425B5290-86E7-44C0-8FC9-390329BEBBC5}" type="pres">
      <dgm:prSet presAssocID="{3196F698-19AD-4A76-B14B-2E941388911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D6553B7B-9959-4D52-8AB2-249133C1A717}" type="pres">
      <dgm:prSet presAssocID="{3196F698-19AD-4A76-B14B-2E9413889119}" presName="spaceRect" presStyleCnt="0"/>
      <dgm:spPr/>
    </dgm:pt>
    <dgm:pt modelId="{2FE6C8F2-941F-4CB8-84C4-F4095E39A411}" type="pres">
      <dgm:prSet presAssocID="{3196F698-19AD-4A76-B14B-2E941388911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11D4F08-F1BC-455B-A53D-3BD1801BA5B3}" srcId="{F1BA3BE9-8197-49F8-A5D5-43A09563451A}" destId="{3196F698-19AD-4A76-B14B-2E9413889119}" srcOrd="3" destOrd="0" parTransId="{57E7DF1F-EC62-442D-8753-6660E720D6DB}" sibTransId="{F3A97C40-2C7B-4123-BB9A-E371BDB2F279}"/>
    <dgm:cxn modelId="{C22C7914-2425-469F-B4ED-EE4906778BB0}" type="presOf" srcId="{62B16F50-B082-43DA-89D9-217B7DFC0BAB}" destId="{FFEDCE9F-A49D-449F-9D0C-D085A9E3FF7B}" srcOrd="0" destOrd="0" presId="urn:microsoft.com/office/officeart/2018/2/layout/IconCircleList"/>
    <dgm:cxn modelId="{ED2A322F-B2E0-4515-B751-8456F5046EDD}" srcId="{F1BA3BE9-8197-49F8-A5D5-43A09563451A}" destId="{79E95AC4-7556-4D48-B356-3F9EA66B782A}" srcOrd="0" destOrd="0" parTransId="{C7F94085-D473-4D9E-B077-F837E08F00F5}" sibTransId="{36FB8825-86C4-416D-8F3B-6DA5F7237A3B}"/>
    <dgm:cxn modelId="{0D2E733F-ABBE-4AEF-A721-5CD531975126}" type="presOf" srcId="{DE57B213-5FAA-49CD-AA62-529F423161AD}" destId="{15A262FB-D63F-4B38-9B0D-676D95F8D8B9}" srcOrd="0" destOrd="0" presId="urn:microsoft.com/office/officeart/2018/2/layout/IconCircleList"/>
    <dgm:cxn modelId="{C711D57C-6D57-4C55-A803-722FAA6EE541}" type="presOf" srcId="{79E95AC4-7556-4D48-B356-3F9EA66B782A}" destId="{2A80A4B3-8437-43E9-9664-1C1383153916}" srcOrd="0" destOrd="0" presId="urn:microsoft.com/office/officeart/2018/2/layout/IconCircleList"/>
    <dgm:cxn modelId="{F675F67C-3A7F-4C9F-986B-718B11F751B7}" type="presOf" srcId="{36FB8825-86C4-416D-8F3B-6DA5F7237A3B}" destId="{F69B2896-A798-452C-96D3-4DBBE97562D1}" srcOrd="0" destOrd="0" presId="urn:microsoft.com/office/officeart/2018/2/layout/IconCircleList"/>
    <dgm:cxn modelId="{EE9C2E84-8909-4213-8CC2-F8ED3ED601BD}" type="presOf" srcId="{3196F698-19AD-4A76-B14B-2E9413889119}" destId="{2FE6C8F2-941F-4CB8-84C4-F4095E39A411}" srcOrd="0" destOrd="0" presId="urn:microsoft.com/office/officeart/2018/2/layout/IconCircleList"/>
    <dgm:cxn modelId="{57D8AB8E-29C9-4BD4-9AD1-716667C91855}" srcId="{F1BA3BE9-8197-49F8-A5D5-43A09563451A}" destId="{3953D17E-366B-4349-81E7-5927AB05FDD6}" srcOrd="1" destOrd="0" parTransId="{C0462A89-2FE2-4254-AABA-2B0A2CD20DCB}" sibTransId="{D77F0E54-042B-41E8-9211-3B05B285D63F}"/>
    <dgm:cxn modelId="{660885A5-5E15-49B2-9536-08A62780CDFB}" srcId="{F1BA3BE9-8197-49F8-A5D5-43A09563451A}" destId="{62B16F50-B082-43DA-89D9-217B7DFC0BAB}" srcOrd="2" destOrd="0" parTransId="{7A6AAFA6-0980-4634-BB99-73C35A0C0FD8}" sibTransId="{DE57B213-5FAA-49CD-AA62-529F423161AD}"/>
    <dgm:cxn modelId="{B7EAC6A5-436B-4480-BB0F-09A1EB830836}" type="presOf" srcId="{F1BA3BE9-8197-49F8-A5D5-43A09563451A}" destId="{FF412B55-6E04-4E28-9101-2379B47D8A8F}" srcOrd="0" destOrd="0" presId="urn:microsoft.com/office/officeart/2018/2/layout/IconCircleList"/>
    <dgm:cxn modelId="{BC7530E7-6F43-4FA2-98BC-F35974A31F3F}" type="presOf" srcId="{D77F0E54-042B-41E8-9211-3B05B285D63F}" destId="{2EB01B51-A48A-490B-8F48-F275713E0F57}" srcOrd="0" destOrd="0" presId="urn:microsoft.com/office/officeart/2018/2/layout/IconCircleList"/>
    <dgm:cxn modelId="{897DCAFA-3C84-4C08-858B-9F1CFC21441A}" type="presOf" srcId="{3953D17E-366B-4349-81E7-5927AB05FDD6}" destId="{C036A877-64EE-4D12-A3C8-018269030A6E}" srcOrd="0" destOrd="0" presId="urn:microsoft.com/office/officeart/2018/2/layout/IconCircleList"/>
    <dgm:cxn modelId="{D0DAA094-79D0-44AE-89B0-2F97DE4688A9}" type="presParOf" srcId="{FF412B55-6E04-4E28-9101-2379B47D8A8F}" destId="{31C2832F-4782-43EC-AFAA-6D69A53CE57A}" srcOrd="0" destOrd="0" presId="urn:microsoft.com/office/officeart/2018/2/layout/IconCircleList"/>
    <dgm:cxn modelId="{4D9FC1F6-3606-4333-95B6-450FFB2A9CBA}" type="presParOf" srcId="{31C2832F-4782-43EC-AFAA-6D69A53CE57A}" destId="{80D612FF-7983-46AC-9BDF-AA4D6511A148}" srcOrd="0" destOrd="0" presId="urn:microsoft.com/office/officeart/2018/2/layout/IconCircleList"/>
    <dgm:cxn modelId="{44D5AA1C-07D6-4C95-B582-6404EE641CE8}" type="presParOf" srcId="{80D612FF-7983-46AC-9BDF-AA4D6511A148}" destId="{8598D90C-CE08-438E-B2BD-8B1A5A7D68A5}" srcOrd="0" destOrd="0" presId="urn:microsoft.com/office/officeart/2018/2/layout/IconCircleList"/>
    <dgm:cxn modelId="{2CFD0264-AB41-496A-95A4-DE184567C549}" type="presParOf" srcId="{80D612FF-7983-46AC-9BDF-AA4D6511A148}" destId="{B22956EE-D3D5-405E-B066-57BE55E0ED3D}" srcOrd="1" destOrd="0" presId="urn:microsoft.com/office/officeart/2018/2/layout/IconCircleList"/>
    <dgm:cxn modelId="{195CCB12-D038-4F6C-8A07-052E3A1CD278}" type="presParOf" srcId="{80D612FF-7983-46AC-9BDF-AA4D6511A148}" destId="{661D930F-B829-4BFA-9087-EBC323BF657A}" srcOrd="2" destOrd="0" presId="urn:microsoft.com/office/officeart/2018/2/layout/IconCircleList"/>
    <dgm:cxn modelId="{ECA34D81-620B-4BDF-B350-253D43916599}" type="presParOf" srcId="{80D612FF-7983-46AC-9BDF-AA4D6511A148}" destId="{2A80A4B3-8437-43E9-9664-1C1383153916}" srcOrd="3" destOrd="0" presId="urn:microsoft.com/office/officeart/2018/2/layout/IconCircleList"/>
    <dgm:cxn modelId="{59625164-9DA3-47E1-8ED6-6E05D6CB688F}" type="presParOf" srcId="{31C2832F-4782-43EC-AFAA-6D69A53CE57A}" destId="{F69B2896-A798-452C-96D3-4DBBE97562D1}" srcOrd="1" destOrd="0" presId="urn:microsoft.com/office/officeart/2018/2/layout/IconCircleList"/>
    <dgm:cxn modelId="{E4A6E91A-6861-4FB7-8F03-3F64D3582AD2}" type="presParOf" srcId="{31C2832F-4782-43EC-AFAA-6D69A53CE57A}" destId="{BA11B4ED-C586-42E1-AE64-D92805227E16}" srcOrd="2" destOrd="0" presId="urn:microsoft.com/office/officeart/2018/2/layout/IconCircleList"/>
    <dgm:cxn modelId="{5979E503-6B65-42E5-9FF1-13E9BE57A363}" type="presParOf" srcId="{BA11B4ED-C586-42E1-AE64-D92805227E16}" destId="{5BABA819-8E76-42AF-9ABC-5799CB6BF96E}" srcOrd="0" destOrd="0" presId="urn:microsoft.com/office/officeart/2018/2/layout/IconCircleList"/>
    <dgm:cxn modelId="{45DA448F-6CE4-4894-AD78-508B55300E9D}" type="presParOf" srcId="{BA11B4ED-C586-42E1-AE64-D92805227E16}" destId="{9F0C61E9-F735-4417-950A-93C073244CF0}" srcOrd="1" destOrd="0" presId="urn:microsoft.com/office/officeart/2018/2/layout/IconCircleList"/>
    <dgm:cxn modelId="{E71C9264-4056-472A-9474-6165F3513275}" type="presParOf" srcId="{BA11B4ED-C586-42E1-AE64-D92805227E16}" destId="{83FEDB49-5CC3-446E-8555-396B1DA10711}" srcOrd="2" destOrd="0" presId="urn:microsoft.com/office/officeart/2018/2/layout/IconCircleList"/>
    <dgm:cxn modelId="{26F4674A-2211-493D-8D05-EED147855D10}" type="presParOf" srcId="{BA11B4ED-C586-42E1-AE64-D92805227E16}" destId="{C036A877-64EE-4D12-A3C8-018269030A6E}" srcOrd="3" destOrd="0" presId="urn:microsoft.com/office/officeart/2018/2/layout/IconCircleList"/>
    <dgm:cxn modelId="{71D158C6-F575-4AC9-B309-5321C480CEAE}" type="presParOf" srcId="{31C2832F-4782-43EC-AFAA-6D69A53CE57A}" destId="{2EB01B51-A48A-490B-8F48-F275713E0F57}" srcOrd="3" destOrd="0" presId="urn:microsoft.com/office/officeart/2018/2/layout/IconCircleList"/>
    <dgm:cxn modelId="{2B14A46C-7842-4146-B342-4B68E2B374B8}" type="presParOf" srcId="{31C2832F-4782-43EC-AFAA-6D69A53CE57A}" destId="{D7632CC5-AAFF-46A3-925F-8C099C92BB4E}" srcOrd="4" destOrd="0" presId="urn:microsoft.com/office/officeart/2018/2/layout/IconCircleList"/>
    <dgm:cxn modelId="{D0C8494A-287C-4776-AD90-A555986517D2}" type="presParOf" srcId="{D7632CC5-AAFF-46A3-925F-8C099C92BB4E}" destId="{83B3FD79-03BF-4742-A3BB-93822916D21A}" srcOrd="0" destOrd="0" presId="urn:microsoft.com/office/officeart/2018/2/layout/IconCircleList"/>
    <dgm:cxn modelId="{128FD473-307F-467D-8FBF-DC70451B186A}" type="presParOf" srcId="{D7632CC5-AAFF-46A3-925F-8C099C92BB4E}" destId="{D8092C17-C480-41B9-91C3-85A1A8652D4B}" srcOrd="1" destOrd="0" presId="urn:microsoft.com/office/officeart/2018/2/layout/IconCircleList"/>
    <dgm:cxn modelId="{323F7DDB-E30D-4AC3-B499-B4B73A7A6CC0}" type="presParOf" srcId="{D7632CC5-AAFF-46A3-925F-8C099C92BB4E}" destId="{B7528D3F-81B0-4016-9DB7-8F8907EDCE02}" srcOrd="2" destOrd="0" presId="urn:microsoft.com/office/officeart/2018/2/layout/IconCircleList"/>
    <dgm:cxn modelId="{D7FD9C1F-20D6-4482-873A-AEEAA4E274B9}" type="presParOf" srcId="{D7632CC5-AAFF-46A3-925F-8C099C92BB4E}" destId="{FFEDCE9F-A49D-449F-9D0C-D085A9E3FF7B}" srcOrd="3" destOrd="0" presId="urn:microsoft.com/office/officeart/2018/2/layout/IconCircleList"/>
    <dgm:cxn modelId="{2BB80151-A708-416F-AC83-7CE46BEB0DBC}" type="presParOf" srcId="{31C2832F-4782-43EC-AFAA-6D69A53CE57A}" destId="{15A262FB-D63F-4B38-9B0D-676D95F8D8B9}" srcOrd="5" destOrd="0" presId="urn:microsoft.com/office/officeart/2018/2/layout/IconCircleList"/>
    <dgm:cxn modelId="{27F8BDA4-3C96-44B3-B476-5A05361E012B}" type="presParOf" srcId="{31C2832F-4782-43EC-AFAA-6D69A53CE57A}" destId="{8C338656-10E8-4372-A90C-35F96218E28D}" srcOrd="6" destOrd="0" presId="urn:microsoft.com/office/officeart/2018/2/layout/IconCircleList"/>
    <dgm:cxn modelId="{D790835C-54A8-428B-A762-E1E77F19EA74}" type="presParOf" srcId="{8C338656-10E8-4372-A90C-35F96218E28D}" destId="{097E359A-2AD5-4239-9245-687524D87FC2}" srcOrd="0" destOrd="0" presId="urn:microsoft.com/office/officeart/2018/2/layout/IconCircleList"/>
    <dgm:cxn modelId="{BDC25423-B1BB-40DE-8887-DE4438CFE921}" type="presParOf" srcId="{8C338656-10E8-4372-A90C-35F96218E28D}" destId="{425B5290-86E7-44C0-8FC9-390329BEBBC5}" srcOrd="1" destOrd="0" presId="urn:microsoft.com/office/officeart/2018/2/layout/IconCircleList"/>
    <dgm:cxn modelId="{30DFC35D-9134-48F9-85E5-EEC20D1EA674}" type="presParOf" srcId="{8C338656-10E8-4372-A90C-35F96218E28D}" destId="{D6553B7B-9959-4D52-8AB2-249133C1A717}" srcOrd="2" destOrd="0" presId="urn:microsoft.com/office/officeart/2018/2/layout/IconCircleList"/>
    <dgm:cxn modelId="{E07CA32F-738E-4DF5-B9ED-74B1D17EA486}" type="presParOf" srcId="{8C338656-10E8-4372-A90C-35F96218E28D}" destId="{2FE6C8F2-941F-4CB8-84C4-F4095E39A41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1BA3BE9-8197-49F8-A5D5-43A09563451A}" type="doc">
      <dgm:prSet loTypeId="urn:microsoft.com/office/officeart/2018/2/layout/IconCircleList" loCatId="icon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79E95AC4-7556-4D48-B356-3F9EA66B782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/>
            <a:t>Collaborer avec des entreprises spécialisées</a:t>
          </a:r>
        </a:p>
      </dgm:t>
    </dgm:pt>
    <dgm:pt modelId="{C7F94085-D473-4D9E-B077-F837E08F00F5}" type="parTrans" cxnId="{ED2A322F-B2E0-4515-B751-8456F5046EDD}">
      <dgm:prSet/>
      <dgm:spPr/>
      <dgm:t>
        <a:bodyPr/>
        <a:lstStyle/>
        <a:p>
          <a:endParaRPr lang="en-US"/>
        </a:p>
      </dgm:t>
    </dgm:pt>
    <dgm:pt modelId="{36FB8825-86C4-416D-8F3B-6DA5F7237A3B}" type="sibTrans" cxnId="{ED2A322F-B2E0-4515-B751-8456F5046ED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953D17E-366B-4349-81E7-5927AB05FDD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/>
            <a:t>Séparer les materiaux recyclables</a:t>
          </a:r>
        </a:p>
      </dgm:t>
    </dgm:pt>
    <dgm:pt modelId="{C0462A89-2FE2-4254-AABA-2B0A2CD20DCB}" type="parTrans" cxnId="{57D8AB8E-29C9-4BD4-9AD1-716667C91855}">
      <dgm:prSet/>
      <dgm:spPr/>
      <dgm:t>
        <a:bodyPr/>
        <a:lstStyle/>
        <a:p>
          <a:endParaRPr lang="en-US"/>
        </a:p>
      </dgm:t>
    </dgm:pt>
    <dgm:pt modelId="{D77F0E54-042B-41E8-9211-3B05B285D63F}" type="sibTrans" cxnId="{57D8AB8E-29C9-4BD4-9AD1-716667C9185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2B16F50-B082-43DA-89D9-217B7DFC0BA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/>
            <a:t>Limiter l’impact environnemental</a:t>
          </a:r>
        </a:p>
      </dgm:t>
    </dgm:pt>
    <dgm:pt modelId="{7A6AAFA6-0980-4634-BB99-73C35A0C0FD8}" type="parTrans" cxnId="{660885A5-5E15-49B2-9536-08A62780CDFB}">
      <dgm:prSet/>
      <dgm:spPr/>
      <dgm:t>
        <a:bodyPr/>
        <a:lstStyle/>
        <a:p>
          <a:endParaRPr lang="en-US"/>
        </a:p>
      </dgm:t>
    </dgm:pt>
    <dgm:pt modelId="{DE57B213-5FAA-49CD-AA62-529F423161AD}" type="sibTrans" cxnId="{660885A5-5E15-49B2-9536-08A62780CDF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F412B55-6E04-4E28-9101-2379B47D8A8F}" type="pres">
      <dgm:prSet presAssocID="{F1BA3BE9-8197-49F8-A5D5-43A09563451A}" presName="root" presStyleCnt="0">
        <dgm:presLayoutVars>
          <dgm:dir/>
          <dgm:resizeHandles val="exact"/>
        </dgm:presLayoutVars>
      </dgm:prSet>
      <dgm:spPr/>
    </dgm:pt>
    <dgm:pt modelId="{31C2832F-4782-43EC-AFAA-6D69A53CE57A}" type="pres">
      <dgm:prSet presAssocID="{F1BA3BE9-8197-49F8-A5D5-43A09563451A}" presName="container" presStyleCnt="0">
        <dgm:presLayoutVars>
          <dgm:dir/>
          <dgm:resizeHandles val="exact"/>
        </dgm:presLayoutVars>
      </dgm:prSet>
      <dgm:spPr/>
    </dgm:pt>
    <dgm:pt modelId="{80D612FF-7983-46AC-9BDF-AA4D6511A148}" type="pres">
      <dgm:prSet presAssocID="{79E95AC4-7556-4D48-B356-3F9EA66B782A}" presName="compNode" presStyleCnt="0"/>
      <dgm:spPr/>
    </dgm:pt>
    <dgm:pt modelId="{8598D90C-CE08-438E-B2BD-8B1A5A7D68A5}" type="pres">
      <dgm:prSet presAssocID="{79E95AC4-7556-4D48-B356-3F9EA66B782A}" presName="iconBgRect" presStyleLbl="bgShp" presStyleIdx="0" presStyleCnt="3"/>
      <dgm:spPr/>
    </dgm:pt>
    <dgm:pt modelId="{B22956EE-D3D5-405E-B066-57BE55E0ED3D}" type="pres">
      <dgm:prSet presAssocID="{79E95AC4-7556-4D48-B356-3F9EA66B782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661D930F-B829-4BFA-9087-EBC323BF657A}" type="pres">
      <dgm:prSet presAssocID="{79E95AC4-7556-4D48-B356-3F9EA66B782A}" presName="spaceRect" presStyleCnt="0"/>
      <dgm:spPr/>
    </dgm:pt>
    <dgm:pt modelId="{2A80A4B3-8437-43E9-9664-1C1383153916}" type="pres">
      <dgm:prSet presAssocID="{79E95AC4-7556-4D48-B356-3F9EA66B782A}" presName="textRect" presStyleLbl="revTx" presStyleIdx="0" presStyleCnt="3">
        <dgm:presLayoutVars>
          <dgm:chMax val="1"/>
          <dgm:chPref val="1"/>
        </dgm:presLayoutVars>
      </dgm:prSet>
      <dgm:spPr/>
    </dgm:pt>
    <dgm:pt modelId="{F69B2896-A798-452C-96D3-4DBBE97562D1}" type="pres">
      <dgm:prSet presAssocID="{36FB8825-86C4-416D-8F3B-6DA5F7237A3B}" presName="sibTrans" presStyleLbl="sibTrans2D1" presStyleIdx="0" presStyleCnt="0"/>
      <dgm:spPr/>
    </dgm:pt>
    <dgm:pt modelId="{BA11B4ED-C586-42E1-AE64-D92805227E16}" type="pres">
      <dgm:prSet presAssocID="{3953D17E-366B-4349-81E7-5927AB05FDD6}" presName="compNode" presStyleCnt="0"/>
      <dgm:spPr/>
    </dgm:pt>
    <dgm:pt modelId="{5BABA819-8E76-42AF-9ABC-5799CB6BF96E}" type="pres">
      <dgm:prSet presAssocID="{3953D17E-366B-4349-81E7-5927AB05FDD6}" presName="iconBgRect" presStyleLbl="bgShp" presStyleIdx="1" presStyleCnt="3"/>
      <dgm:spPr/>
    </dgm:pt>
    <dgm:pt modelId="{9F0C61E9-F735-4417-950A-93C073244CF0}" type="pres">
      <dgm:prSet presAssocID="{3953D17E-366B-4349-81E7-5927AB05FDD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cyclage contour"/>
        </a:ext>
      </dgm:extLst>
    </dgm:pt>
    <dgm:pt modelId="{83FEDB49-5CC3-446E-8555-396B1DA10711}" type="pres">
      <dgm:prSet presAssocID="{3953D17E-366B-4349-81E7-5927AB05FDD6}" presName="spaceRect" presStyleCnt="0"/>
      <dgm:spPr/>
    </dgm:pt>
    <dgm:pt modelId="{C036A877-64EE-4D12-A3C8-018269030A6E}" type="pres">
      <dgm:prSet presAssocID="{3953D17E-366B-4349-81E7-5927AB05FDD6}" presName="textRect" presStyleLbl="revTx" presStyleIdx="1" presStyleCnt="3">
        <dgm:presLayoutVars>
          <dgm:chMax val="1"/>
          <dgm:chPref val="1"/>
        </dgm:presLayoutVars>
      </dgm:prSet>
      <dgm:spPr/>
    </dgm:pt>
    <dgm:pt modelId="{2EB01B51-A48A-490B-8F48-F275713E0F57}" type="pres">
      <dgm:prSet presAssocID="{D77F0E54-042B-41E8-9211-3B05B285D63F}" presName="sibTrans" presStyleLbl="sibTrans2D1" presStyleIdx="0" presStyleCnt="0"/>
      <dgm:spPr/>
    </dgm:pt>
    <dgm:pt modelId="{D7632CC5-AAFF-46A3-925F-8C099C92BB4E}" type="pres">
      <dgm:prSet presAssocID="{62B16F50-B082-43DA-89D9-217B7DFC0BAB}" presName="compNode" presStyleCnt="0"/>
      <dgm:spPr/>
    </dgm:pt>
    <dgm:pt modelId="{83B3FD79-03BF-4742-A3BB-93822916D21A}" type="pres">
      <dgm:prSet presAssocID="{62B16F50-B082-43DA-89D9-217B7DFC0BAB}" presName="iconBgRect" presStyleLbl="bgShp" presStyleIdx="2" presStyleCnt="3"/>
      <dgm:spPr/>
    </dgm:pt>
    <dgm:pt modelId="{D8092C17-C480-41B9-91C3-85A1A8652D4B}" type="pres">
      <dgm:prSet presAssocID="{62B16F50-B082-43DA-89D9-217B7DFC0BA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bre à feuilles caduques contour"/>
        </a:ext>
      </dgm:extLst>
    </dgm:pt>
    <dgm:pt modelId="{B7528D3F-81B0-4016-9DB7-8F8907EDCE02}" type="pres">
      <dgm:prSet presAssocID="{62B16F50-B082-43DA-89D9-217B7DFC0BAB}" presName="spaceRect" presStyleCnt="0"/>
      <dgm:spPr/>
    </dgm:pt>
    <dgm:pt modelId="{FFEDCE9F-A49D-449F-9D0C-D085A9E3FF7B}" type="pres">
      <dgm:prSet presAssocID="{62B16F50-B082-43DA-89D9-217B7DFC0BA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22C7914-2425-469F-B4ED-EE4906778BB0}" type="presOf" srcId="{62B16F50-B082-43DA-89D9-217B7DFC0BAB}" destId="{FFEDCE9F-A49D-449F-9D0C-D085A9E3FF7B}" srcOrd="0" destOrd="0" presId="urn:microsoft.com/office/officeart/2018/2/layout/IconCircleList"/>
    <dgm:cxn modelId="{ED2A322F-B2E0-4515-B751-8456F5046EDD}" srcId="{F1BA3BE9-8197-49F8-A5D5-43A09563451A}" destId="{79E95AC4-7556-4D48-B356-3F9EA66B782A}" srcOrd="0" destOrd="0" parTransId="{C7F94085-D473-4D9E-B077-F837E08F00F5}" sibTransId="{36FB8825-86C4-416D-8F3B-6DA5F7237A3B}"/>
    <dgm:cxn modelId="{C711D57C-6D57-4C55-A803-722FAA6EE541}" type="presOf" srcId="{79E95AC4-7556-4D48-B356-3F9EA66B782A}" destId="{2A80A4B3-8437-43E9-9664-1C1383153916}" srcOrd="0" destOrd="0" presId="urn:microsoft.com/office/officeart/2018/2/layout/IconCircleList"/>
    <dgm:cxn modelId="{F675F67C-3A7F-4C9F-986B-718B11F751B7}" type="presOf" srcId="{36FB8825-86C4-416D-8F3B-6DA5F7237A3B}" destId="{F69B2896-A798-452C-96D3-4DBBE97562D1}" srcOrd="0" destOrd="0" presId="urn:microsoft.com/office/officeart/2018/2/layout/IconCircleList"/>
    <dgm:cxn modelId="{57D8AB8E-29C9-4BD4-9AD1-716667C91855}" srcId="{F1BA3BE9-8197-49F8-A5D5-43A09563451A}" destId="{3953D17E-366B-4349-81E7-5927AB05FDD6}" srcOrd="1" destOrd="0" parTransId="{C0462A89-2FE2-4254-AABA-2B0A2CD20DCB}" sibTransId="{D77F0E54-042B-41E8-9211-3B05B285D63F}"/>
    <dgm:cxn modelId="{660885A5-5E15-49B2-9536-08A62780CDFB}" srcId="{F1BA3BE9-8197-49F8-A5D5-43A09563451A}" destId="{62B16F50-B082-43DA-89D9-217B7DFC0BAB}" srcOrd="2" destOrd="0" parTransId="{7A6AAFA6-0980-4634-BB99-73C35A0C0FD8}" sibTransId="{DE57B213-5FAA-49CD-AA62-529F423161AD}"/>
    <dgm:cxn modelId="{B7EAC6A5-436B-4480-BB0F-09A1EB830836}" type="presOf" srcId="{F1BA3BE9-8197-49F8-A5D5-43A09563451A}" destId="{FF412B55-6E04-4E28-9101-2379B47D8A8F}" srcOrd="0" destOrd="0" presId="urn:microsoft.com/office/officeart/2018/2/layout/IconCircleList"/>
    <dgm:cxn modelId="{BC7530E7-6F43-4FA2-98BC-F35974A31F3F}" type="presOf" srcId="{D77F0E54-042B-41E8-9211-3B05B285D63F}" destId="{2EB01B51-A48A-490B-8F48-F275713E0F57}" srcOrd="0" destOrd="0" presId="urn:microsoft.com/office/officeart/2018/2/layout/IconCircleList"/>
    <dgm:cxn modelId="{897DCAFA-3C84-4C08-858B-9F1CFC21441A}" type="presOf" srcId="{3953D17E-366B-4349-81E7-5927AB05FDD6}" destId="{C036A877-64EE-4D12-A3C8-018269030A6E}" srcOrd="0" destOrd="0" presId="urn:microsoft.com/office/officeart/2018/2/layout/IconCircleList"/>
    <dgm:cxn modelId="{D0DAA094-79D0-44AE-89B0-2F97DE4688A9}" type="presParOf" srcId="{FF412B55-6E04-4E28-9101-2379B47D8A8F}" destId="{31C2832F-4782-43EC-AFAA-6D69A53CE57A}" srcOrd="0" destOrd="0" presId="urn:microsoft.com/office/officeart/2018/2/layout/IconCircleList"/>
    <dgm:cxn modelId="{4D9FC1F6-3606-4333-95B6-450FFB2A9CBA}" type="presParOf" srcId="{31C2832F-4782-43EC-AFAA-6D69A53CE57A}" destId="{80D612FF-7983-46AC-9BDF-AA4D6511A148}" srcOrd="0" destOrd="0" presId="urn:microsoft.com/office/officeart/2018/2/layout/IconCircleList"/>
    <dgm:cxn modelId="{44D5AA1C-07D6-4C95-B582-6404EE641CE8}" type="presParOf" srcId="{80D612FF-7983-46AC-9BDF-AA4D6511A148}" destId="{8598D90C-CE08-438E-B2BD-8B1A5A7D68A5}" srcOrd="0" destOrd="0" presId="urn:microsoft.com/office/officeart/2018/2/layout/IconCircleList"/>
    <dgm:cxn modelId="{2CFD0264-AB41-496A-95A4-DE184567C549}" type="presParOf" srcId="{80D612FF-7983-46AC-9BDF-AA4D6511A148}" destId="{B22956EE-D3D5-405E-B066-57BE55E0ED3D}" srcOrd="1" destOrd="0" presId="urn:microsoft.com/office/officeart/2018/2/layout/IconCircleList"/>
    <dgm:cxn modelId="{195CCB12-D038-4F6C-8A07-052E3A1CD278}" type="presParOf" srcId="{80D612FF-7983-46AC-9BDF-AA4D6511A148}" destId="{661D930F-B829-4BFA-9087-EBC323BF657A}" srcOrd="2" destOrd="0" presId="urn:microsoft.com/office/officeart/2018/2/layout/IconCircleList"/>
    <dgm:cxn modelId="{ECA34D81-620B-4BDF-B350-253D43916599}" type="presParOf" srcId="{80D612FF-7983-46AC-9BDF-AA4D6511A148}" destId="{2A80A4B3-8437-43E9-9664-1C1383153916}" srcOrd="3" destOrd="0" presId="urn:microsoft.com/office/officeart/2018/2/layout/IconCircleList"/>
    <dgm:cxn modelId="{59625164-9DA3-47E1-8ED6-6E05D6CB688F}" type="presParOf" srcId="{31C2832F-4782-43EC-AFAA-6D69A53CE57A}" destId="{F69B2896-A798-452C-96D3-4DBBE97562D1}" srcOrd="1" destOrd="0" presId="urn:microsoft.com/office/officeart/2018/2/layout/IconCircleList"/>
    <dgm:cxn modelId="{E4A6E91A-6861-4FB7-8F03-3F64D3582AD2}" type="presParOf" srcId="{31C2832F-4782-43EC-AFAA-6D69A53CE57A}" destId="{BA11B4ED-C586-42E1-AE64-D92805227E16}" srcOrd="2" destOrd="0" presId="urn:microsoft.com/office/officeart/2018/2/layout/IconCircleList"/>
    <dgm:cxn modelId="{5979E503-6B65-42E5-9FF1-13E9BE57A363}" type="presParOf" srcId="{BA11B4ED-C586-42E1-AE64-D92805227E16}" destId="{5BABA819-8E76-42AF-9ABC-5799CB6BF96E}" srcOrd="0" destOrd="0" presId="urn:microsoft.com/office/officeart/2018/2/layout/IconCircleList"/>
    <dgm:cxn modelId="{45DA448F-6CE4-4894-AD78-508B55300E9D}" type="presParOf" srcId="{BA11B4ED-C586-42E1-AE64-D92805227E16}" destId="{9F0C61E9-F735-4417-950A-93C073244CF0}" srcOrd="1" destOrd="0" presId="urn:microsoft.com/office/officeart/2018/2/layout/IconCircleList"/>
    <dgm:cxn modelId="{E71C9264-4056-472A-9474-6165F3513275}" type="presParOf" srcId="{BA11B4ED-C586-42E1-AE64-D92805227E16}" destId="{83FEDB49-5CC3-446E-8555-396B1DA10711}" srcOrd="2" destOrd="0" presId="urn:microsoft.com/office/officeart/2018/2/layout/IconCircleList"/>
    <dgm:cxn modelId="{26F4674A-2211-493D-8D05-EED147855D10}" type="presParOf" srcId="{BA11B4ED-C586-42E1-AE64-D92805227E16}" destId="{C036A877-64EE-4D12-A3C8-018269030A6E}" srcOrd="3" destOrd="0" presId="urn:microsoft.com/office/officeart/2018/2/layout/IconCircleList"/>
    <dgm:cxn modelId="{71D158C6-F575-4AC9-B309-5321C480CEAE}" type="presParOf" srcId="{31C2832F-4782-43EC-AFAA-6D69A53CE57A}" destId="{2EB01B51-A48A-490B-8F48-F275713E0F57}" srcOrd="3" destOrd="0" presId="urn:microsoft.com/office/officeart/2018/2/layout/IconCircleList"/>
    <dgm:cxn modelId="{2B14A46C-7842-4146-B342-4B68E2B374B8}" type="presParOf" srcId="{31C2832F-4782-43EC-AFAA-6D69A53CE57A}" destId="{D7632CC5-AAFF-46A3-925F-8C099C92BB4E}" srcOrd="4" destOrd="0" presId="urn:microsoft.com/office/officeart/2018/2/layout/IconCircleList"/>
    <dgm:cxn modelId="{D0C8494A-287C-4776-AD90-A555986517D2}" type="presParOf" srcId="{D7632CC5-AAFF-46A3-925F-8C099C92BB4E}" destId="{83B3FD79-03BF-4742-A3BB-93822916D21A}" srcOrd="0" destOrd="0" presId="urn:microsoft.com/office/officeart/2018/2/layout/IconCircleList"/>
    <dgm:cxn modelId="{128FD473-307F-467D-8FBF-DC70451B186A}" type="presParOf" srcId="{D7632CC5-AAFF-46A3-925F-8C099C92BB4E}" destId="{D8092C17-C480-41B9-91C3-85A1A8652D4B}" srcOrd="1" destOrd="0" presId="urn:microsoft.com/office/officeart/2018/2/layout/IconCircleList"/>
    <dgm:cxn modelId="{323F7DDB-E30D-4AC3-B499-B4B73A7A6CC0}" type="presParOf" srcId="{D7632CC5-AAFF-46A3-925F-8C099C92BB4E}" destId="{B7528D3F-81B0-4016-9DB7-8F8907EDCE02}" srcOrd="2" destOrd="0" presId="urn:microsoft.com/office/officeart/2018/2/layout/IconCircleList"/>
    <dgm:cxn modelId="{D7FD9C1F-20D6-4482-873A-AEEAA4E274B9}" type="presParOf" srcId="{D7632CC5-AAFF-46A3-925F-8C099C92BB4E}" destId="{FFEDCE9F-A49D-449F-9D0C-D085A9E3FF7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1BA3BE9-8197-49F8-A5D5-43A09563451A}" type="doc">
      <dgm:prSet loTypeId="urn:microsoft.com/office/officeart/2018/2/layout/IconCircleList" loCatId="icon" qsTypeId="urn:microsoft.com/office/officeart/2005/8/quickstyle/simple4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79E95AC4-7556-4D48-B356-3F9EA66B782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/>
            <a:t>Faire don des produits fonctionnels à des oeuvres de charité</a:t>
          </a:r>
          <a:endParaRPr lang="en-US" sz="1600" dirty="0"/>
        </a:p>
      </dgm:t>
    </dgm:pt>
    <dgm:pt modelId="{C7F94085-D473-4D9E-B077-F837E08F00F5}" type="parTrans" cxnId="{ED2A322F-B2E0-4515-B751-8456F5046EDD}">
      <dgm:prSet/>
      <dgm:spPr/>
      <dgm:t>
        <a:bodyPr/>
        <a:lstStyle/>
        <a:p>
          <a:endParaRPr lang="en-US"/>
        </a:p>
      </dgm:t>
    </dgm:pt>
    <dgm:pt modelId="{36FB8825-86C4-416D-8F3B-6DA5F7237A3B}" type="sibTrans" cxnId="{ED2A322F-B2E0-4515-B751-8456F5046ED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953D17E-366B-4349-81E7-5927AB05FDD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/>
            <a:t>Renforcer l’engagement social de l’entreprise</a:t>
          </a:r>
          <a:endParaRPr lang="en-US" sz="1600" dirty="0"/>
        </a:p>
      </dgm:t>
    </dgm:pt>
    <dgm:pt modelId="{C0462A89-2FE2-4254-AABA-2B0A2CD20DCB}" type="parTrans" cxnId="{57D8AB8E-29C9-4BD4-9AD1-716667C91855}">
      <dgm:prSet/>
      <dgm:spPr/>
      <dgm:t>
        <a:bodyPr/>
        <a:lstStyle/>
        <a:p>
          <a:endParaRPr lang="en-US"/>
        </a:p>
      </dgm:t>
    </dgm:pt>
    <dgm:pt modelId="{D77F0E54-042B-41E8-9211-3B05B285D63F}" type="sibTrans" cxnId="{57D8AB8E-29C9-4BD4-9AD1-716667C9185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F412B55-6E04-4E28-9101-2379B47D8A8F}" type="pres">
      <dgm:prSet presAssocID="{F1BA3BE9-8197-49F8-A5D5-43A09563451A}" presName="root" presStyleCnt="0">
        <dgm:presLayoutVars>
          <dgm:dir/>
          <dgm:resizeHandles val="exact"/>
        </dgm:presLayoutVars>
      </dgm:prSet>
      <dgm:spPr/>
    </dgm:pt>
    <dgm:pt modelId="{31C2832F-4782-43EC-AFAA-6D69A53CE57A}" type="pres">
      <dgm:prSet presAssocID="{F1BA3BE9-8197-49F8-A5D5-43A09563451A}" presName="container" presStyleCnt="0">
        <dgm:presLayoutVars>
          <dgm:dir/>
          <dgm:resizeHandles val="exact"/>
        </dgm:presLayoutVars>
      </dgm:prSet>
      <dgm:spPr/>
    </dgm:pt>
    <dgm:pt modelId="{80D612FF-7983-46AC-9BDF-AA4D6511A148}" type="pres">
      <dgm:prSet presAssocID="{79E95AC4-7556-4D48-B356-3F9EA66B782A}" presName="compNode" presStyleCnt="0"/>
      <dgm:spPr/>
    </dgm:pt>
    <dgm:pt modelId="{8598D90C-CE08-438E-B2BD-8B1A5A7D68A5}" type="pres">
      <dgm:prSet presAssocID="{79E95AC4-7556-4D48-B356-3F9EA66B782A}" presName="iconBgRect" presStyleLbl="bgShp" presStyleIdx="0" presStyleCnt="2"/>
      <dgm:spPr/>
    </dgm:pt>
    <dgm:pt modelId="{B22956EE-D3D5-405E-B066-57BE55E0ED3D}" type="pres">
      <dgm:prSet presAssocID="{79E95AC4-7556-4D48-B356-3F9EA66B782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ivats avec un remplissage uni"/>
        </a:ext>
      </dgm:extLst>
    </dgm:pt>
    <dgm:pt modelId="{661D930F-B829-4BFA-9087-EBC323BF657A}" type="pres">
      <dgm:prSet presAssocID="{79E95AC4-7556-4D48-B356-3F9EA66B782A}" presName="spaceRect" presStyleCnt="0"/>
      <dgm:spPr/>
    </dgm:pt>
    <dgm:pt modelId="{2A80A4B3-8437-43E9-9664-1C1383153916}" type="pres">
      <dgm:prSet presAssocID="{79E95AC4-7556-4D48-B356-3F9EA66B782A}" presName="textRect" presStyleLbl="revTx" presStyleIdx="0" presStyleCnt="2">
        <dgm:presLayoutVars>
          <dgm:chMax val="1"/>
          <dgm:chPref val="1"/>
        </dgm:presLayoutVars>
      </dgm:prSet>
      <dgm:spPr/>
    </dgm:pt>
    <dgm:pt modelId="{F69B2896-A798-452C-96D3-4DBBE97562D1}" type="pres">
      <dgm:prSet presAssocID="{36FB8825-86C4-416D-8F3B-6DA5F7237A3B}" presName="sibTrans" presStyleLbl="sibTrans2D1" presStyleIdx="0" presStyleCnt="0"/>
      <dgm:spPr/>
    </dgm:pt>
    <dgm:pt modelId="{BA11B4ED-C586-42E1-AE64-D92805227E16}" type="pres">
      <dgm:prSet presAssocID="{3953D17E-366B-4349-81E7-5927AB05FDD6}" presName="compNode" presStyleCnt="0"/>
      <dgm:spPr/>
    </dgm:pt>
    <dgm:pt modelId="{5BABA819-8E76-42AF-9ABC-5799CB6BF96E}" type="pres">
      <dgm:prSet presAssocID="{3953D17E-366B-4349-81E7-5927AB05FDD6}" presName="iconBgRect" presStyleLbl="bgShp" presStyleIdx="1" presStyleCnt="2"/>
      <dgm:spPr/>
    </dgm:pt>
    <dgm:pt modelId="{9F0C61E9-F735-4417-950A-93C073244CF0}" type="pres">
      <dgm:prSet presAssocID="{3953D17E-366B-4349-81E7-5927AB05FDD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e"/>
        </a:ext>
      </dgm:extLst>
    </dgm:pt>
    <dgm:pt modelId="{83FEDB49-5CC3-446E-8555-396B1DA10711}" type="pres">
      <dgm:prSet presAssocID="{3953D17E-366B-4349-81E7-5927AB05FDD6}" presName="spaceRect" presStyleCnt="0"/>
      <dgm:spPr/>
    </dgm:pt>
    <dgm:pt modelId="{C036A877-64EE-4D12-A3C8-018269030A6E}" type="pres">
      <dgm:prSet presAssocID="{3953D17E-366B-4349-81E7-5927AB05FDD6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ED2A322F-B2E0-4515-B751-8456F5046EDD}" srcId="{F1BA3BE9-8197-49F8-A5D5-43A09563451A}" destId="{79E95AC4-7556-4D48-B356-3F9EA66B782A}" srcOrd="0" destOrd="0" parTransId="{C7F94085-D473-4D9E-B077-F837E08F00F5}" sibTransId="{36FB8825-86C4-416D-8F3B-6DA5F7237A3B}"/>
    <dgm:cxn modelId="{C711D57C-6D57-4C55-A803-722FAA6EE541}" type="presOf" srcId="{79E95AC4-7556-4D48-B356-3F9EA66B782A}" destId="{2A80A4B3-8437-43E9-9664-1C1383153916}" srcOrd="0" destOrd="0" presId="urn:microsoft.com/office/officeart/2018/2/layout/IconCircleList"/>
    <dgm:cxn modelId="{F675F67C-3A7F-4C9F-986B-718B11F751B7}" type="presOf" srcId="{36FB8825-86C4-416D-8F3B-6DA5F7237A3B}" destId="{F69B2896-A798-452C-96D3-4DBBE97562D1}" srcOrd="0" destOrd="0" presId="urn:microsoft.com/office/officeart/2018/2/layout/IconCircleList"/>
    <dgm:cxn modelId="{57D8AB8E-29C9-4BD4-9AD1-716667C91855}" srcId="{F1BA3BE9-8197-49F8-A5D5-43A09563451A}" destId="{3953D17E-366B-4349-81E7-5927AB05FDD6}" srcOrd="1" destOrd="0" parTransId="{C0462A89-2FE2-4254-AABA-2B0A2CD20DCB}" sibTransId="{D77F0E54-042B-41E8-9211-3B05B285D63F}"/>
    <dgm:cxn modelId="{B7EAC6A5-436B-4480-BB0F-09A1EB830836}" type="presOf" srcId="{F1BA3BE9-8197-49F8-A5D5-43A09563451A}" destId="{FF412B55-6E04-4E28-9101-2379B47D8A8F}" srcOrd="0" destOrd="0" presId="urn:microsoft.com/office/officeart/2018/2/layout/IconCircleList"/>
    <dgm:cxn modelId="{897DCAFA-3C84-4C08-858B-9F1CFC21441A}" type="presOf" srcId="{3953D17E-366B-4349-81E7-5927AB05FDD6}" destId="{C036A877-64EE-4D12-A3C8-018269030A6E}" srcOrd="0" destOrd="0" presId="urn:microsoft.com/office/officeart/2018/2/layout/IconCircleList"/>
    <dgm:cxn modelId="{D0DAA094-79D0-44AE-89B0-2F97DE4688A9}" type="presParOf" srcId="{FF412B55-6E04-4E28-9101-2379B47D8A8F}" destId="{31C2832F-4782-43EC-AFAA-6D69A53CE57A}" srcOrd="0" destOrd="0" presId="urn:microsoft.com/office/officeart/2018/2/layout/IconCircleList"/>
    <dgm:cxn modelId="{4D9FC1F6-3606-4333-95B6-450FFB2A9CBA}" type="presParOf" srcId="{31C2832F-4782-43EC-AFAA-6D69A53CE57A}" destId="{80D612FF-7983-46AC-9BDF-AA4D6511A148}" srcOrd="0" destOrd="0" presId="urn:microsoft.com/office/officeart/2018/2/layout/IconCircleList"/>
    <dgm:cxn modelId="{44D5AA1C-07D6-4C95-B582-6404EE641CE8}" type="presParOf" srcId="{80D612FF-7983-46AC-9BDF-AA4D6511A148}" destId="{8598D90C-CE08-438E-B2BD-8B1A5A7D68A5}" srcOrd="0" destOrd="0" presId="urn:microsoft.com/office/officeart/2018/2/layout/IconCircleList"/>
    <dgm:cxn modelId="{2CFD0264-AB41-496A-95A4-DE184567C549}" type="presParOf" srcId="{80D612FF-7983-46AC-9BDF-AA4D6511A148}" destId="{B22956EE-D3D5-405E-B066-57BE55E0ED3D}" srcOrd="1" destOrd="0" presId="urn:microsoft.com/office/officeart/2018/2/layout/IconCircleList"/>
    <dgm:cxn modelId="{195CCB12-D038-4F6C-8A07-052E3A1CD278}" type="presParOf" srcId="{80D612FF-7983-46AC-9BDF-AA4D6511A148}" destId="{661D930F-B829-4BFA-9087-EBC323BF657A}" srcOrd="2" destOrd="0" presId="urn:microsoft.com/office/officeart/2018/2/layout/IconCircleList"/>
    <dgm:cxn modelId="{ECA34D81-620B-4BDF-B350-253D43916599}" type="presParOf" srcId="{80D612FF-7983-46AC-9BDF-AA4D6511A148}" destId="{2A80A4B3-8437-43E9-9664-1C1383153916}" srcOrd="3" destOrd="0" presId="urn:microsoft.com/office/officeart/2018/2/layout/IconCircleList"/>
    <dgm:cxn modelId="{59625164-9DA3-47E1-8ED6-6E05D6CB688F}" type="presParOf" srcId="{31C2832F-4782-43EC-AFAA-6D69A53CE57A}" destId="{F69B2896-A798-452C-96D3-4DBBE97562D1}" srcOrd="1" destOrd="0" presId="urn:microsoft.com/office/officeart/2018/2/layout/IconCircleList"/>
    <dgm:cxn modelId="{E4A6E91A-6861-4FB7-8F03-3F64D3582AD2}" type="presParOf" srcId="{31C2832F-4782-43EC-AFAA-6D69A53CE57A}" destId="{BA11B4ED-C586-42E1-AE64-D92805227E16}" srcOrd="2" destOrd="0" presId="urn:microsoft.com/office/officeart/2018/2/layout/IconCircleList"/>
    <dgm:cxn modelId="{5979E503-6B65-42E5-9FF1-13E9BE57A363}" type="presParOf" srcId="{BA11B4ED-C586-42E1-AE64-D92805227E16}" destId="{5BABA819-8E76-42AF-9ABC-5799CB6BF96E}" srcOrd="0" destOrd="0" presId="urn:microsoft.com/office/officeart/2018/2/layout/IconCircleList"/>
    <dgm:cxn modelId="{45DA448F-6CE4-4894-AD78-508B55300E9D}" type="presParOf" srcId="{BA11B4ED-C586-42E1-AE64-D92805227E16}" destId="{9F0C61E9-F735-4417-950A-93C073244CF0}" srcOrd="1" destOrd="0" presId="urn:microsoft.com/office/officeart/2018/2/layout/IconCircleList"/>
    <dgm:cxn modelId="{E71C9264-4056-472A-9474-6165F3513275}" type="presParOf" srcId="{BA11B4ED-C586-42E1-AE64-D92805227E16}" destId="{83FEDB49-5CC3-446E-8555-396B1DA10711}" srcOrd="2" destOrd="0" presId="urn:microsoft.com/office/officeart/2018/2/layout/IconCircleList"/>
    <dgm:cxn modelId="{26F4674A-2211-493D-8D05-EED147855D10}" type="presParOf" srcId="{BA11B4ED-C586-42E1-AE64-D92805227E16}" destId="{C036A877-64EE-4D12-A3C8-018269030A6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BFCC90-1EDB-404D-9034-7B2D98851E75}">
      <dsp:nvSpPr>
        <dsp:cNvPr id="0" name=""/>
        <dsp:cNvSpPr/>
      </dsp:nvSpPr>
      <dsp:spPr>
        <a:xfrm>
          <a:off x="947201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94BAD2-59EB-4D88-8F71-14E26E5D7881}">
      <dsp:nvSpPr>
        <dsp:cNvPr id="0" name=""/>
        <dsp:cNvSpPr/>
      </dsp:nvSpPr>
      <dsp:spPr>
        <a:xfrm>
          <a:off x="59990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err="1"/>
            <a:t>Regaload</a:t>
          </a:r>
          <a:endParaRPr lang="en-US" sz="2500" kern="1200"/>
        </a:p>
      </dsp:txBody>
      <dsp:txXfrm>
        <a:off x="59990" y="2654049"/>
        <a:ext cx="3226223" cy="720000"/>
      </dsp:txXfrm>
    </dsp:sp>
    <dsp:sp modelId="{807C73AF-51DB-44F4-A880-9BA42C9B3E41}">
      <dsp:nvSpPr>
        <dsp:cNvPr id="0" name=""/>
        <dsp:cNvSpPr/>
      </dsp:nvSpPr>
      <dsp:spPr>
        <a:xfrm>
          <a:off x="4738014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560C0E-41C5-445E-B9FF-9CE35FEF781A}">
      <dsp:nvSpPr>
        <dsp:cNvPr id="0" name=""/>
        <dsp:cNvSpPr/>
      </dsp:nvSpPr>
      <dsp:spPr>
        <a:xfrm>
          <a:off x="3850802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Enjeux des retours produits</a:t>
          </a:r>
          <a:endParaRPr lang="en-US" sz="2500" kern="1200" dirty="0"/>
        </a:p>
      </dsp:txBody>
      <dsp:txXfrm>
        <a:off x="3850802" y="2654049"/>
        <a:ext cx="3226223" cy="720000"/>
      </dsp:txXfrm>
    </dsp:sp>
    <dsp:sp modelId="{7B6E4406-7A87-4225-98B5-1C5A7521CB5B}">
      <dsp:nvSpPr>
        <dsp:cNvPr id="0" name=""/>
        <dsp:cNvSpPr/>
      </dsp:nvSpPr>
      <dsp:spPr>
        <a:xfrm>
          <a:off x="8528826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BC0FEA-F7A5-489A-93CA-F8F22034DA29}">
      <dsp:nvSpPr>
        <dsp:cNvPr id="0" name=""/>
        <dsp:cNvSpPr/>
      </dsp:nvSpPr>
      <dsp:spPr>
        <a:xfrm>
          <a:off x="7641615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Revalorisation</a:t>
          </a:r>
          <a:endParaRPr lang="en-US" sz="2500" kern="1200"/>
        </a:p>
      </dsp:txBody>
      <dsp:txXfrm>
        <a:off x="7641615" y="2654049"/>
        <a:ext cx="3226223" cy="72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98D90C-CE08-438E-B2BD-8B1A5A7D68A5}">
      <dsp:nvSpPr>
        <dsp:cNvPr id="0" name=""/>
        <dsp:cNvSpPr/>
      </dsp:nvSpPr>
      <dsp:spPr>
        <a:xfrm>
          <a:off x="85096" y="641568"/>
          <a:ext cx="792566" cy="792566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22956EE-D3D5-405E-B066-57BE55E0ED3D}">
      <dsp:nvSpPr>
        <dsp:cNvPr id="0" name=""/>
        <dsp:cNvSpPr/>
      </dsp:nvSpPr>
      <dsp:spPr>
        <a:xfrm>
          <a:off x="251535" y="808007"/>
          <a:ext cx="459688" cy="4596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80A4B3-8437-43E9-9664-1C1383153916}">
      <dsp:nvSpPr>
        <dsp:cNvPr id="0" name=""/>
        <dsp:cNvSpPr/>
      </dsp:nvSpPr>
      <dsp:spPr>
        <a:xfrm>
          <a:off x="1047499" y="641568"/>
          <a:ext cx="1868192" cy="792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Récupérer les composants fonctionnels</a:t>
          </a:r>
        </a:p>
      </dsp:txBody>
      <dsp:txXfrm>
        <a:off x="1047499" y="641568"/>
        <a:ext cx="1868192" cy="792566"/>
      </dsp:txXfrm>
    </dsp:sp>
    <dsp:sp modelId="{5BABA819-8E76-42AF-9ABC-5799CB6BF96E}">
      <dsp:nvSpPr>
        <dsp:cNvPr id="0" name=""/>
        <dsp:cNvSpPr/>
      </dsp:nvSpPr>
      <dsp:spPr>
        <a:xfrm>
          <a:off x="3241210" y="641568"/>
          <a:ext cx="792566" cy="792566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F0C61E9-F735-4417-950A-93C073244CF0}">
      <dsp:nvSpPr>
        <dsp:cNvPr id="0" name=""/>
        <dsp:cNvSpPr/>
      </dsp:nvSpPr>
      <dsp:spPr>
        <a:xfrm>
          <a:off x="3407649" y="808007"/>
          <a:ext cx="459688" cy="4596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36A877-64EE-4D12-A3C8-018269030A6E}">
      <dsp:nvSpPr>
        <dsp:cNvPr id="0" name=""/>
        <dsp:cNvSpPr/>
      </dsp:nvSpPr>
      <dsp:spPr>
        <a:xfrm>
          <a:off x="4203612" y="641568"/>
          <a:ext cx="1868192" cy="792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Revente de ces pièces</a:t>
          </a:r>
        </a:p>
      </dsp:txBody>
      <dsp:txXfrm>
        <a:off x="4203612" y="641568"/>
        <a:ext cx="1868192" cy="792566"/>
      </dsp:txXfrm>
    </dsp:sp>
    <dsp:sp modelId="{83B3FD79-03BF-4742-A3BB-93822916D21A}">
      <dsp:nvSpPr>
        <dsp:cNvPr id="0" name=""/>
        <dsp:cNvSpPr/>
      </dsp:nvSpPr>
      <dsp:spPr>
        <a:xfrm>
          <a:off x="6397324" y="641568"/>
          <a:ext cx="792566" cy="792566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8092C17-C480-41B9-91C3-85A1A8652D4B}">
      <dsp:nvSpPr>
        <dsp:cNvPr id="0" name=""/>
        <dsp:cNvSpPr/>
      </dsp:nvSpPr>
      <dsp:spPr>
        <a:xfrm>
          <a:off x="6563763" y="808007"/>
          <a:ext cx="459688" cy="4596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FEDCE9F-A49D-449F-9D0C-D085A9E3FF7B}">
      <dsp:nvSpPr>
        <dsp:cNvPr id="0" name=""/>
        <dsp:cNvSpPr/>
      </dsp:nvSpPr>
      <dsp:spPr>
        <a:xfrm>
          <a:off x="7359726" y="641568"/>
          <a:ext cx="1868192" cy="792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Possibilité de les réutiliser pour reconditioner ou à but formateur</a:t>
          </a:r>
        </a:p>
      </dsp:txBody>
      <dsp:txXfrm>
        <a:off x="7359726" y="641568"/>
        <a:ext cx="1868192" cy="79256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98D90C-CE08-438E-B2BD-8B1A5A7D68A5}">
      <dsp:nvSpPr>
        <dsp:cNvPr id="0" name=""/>
        <dsp:cNvSpPr/>
      </dsp:nvSpPr>
      <dsp:spPr>
        <a:xfrm>
          <a:off x="289987" y="742714"/>
          <a:ext cx="945434" cy="945434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22956EE-D3D5-405E-B066-57BE55E0ED3D}">
      <dsp:nvSpPr>
        <dsp:cNvPr id="0" name=""/>
        <dsp:cNvSpPr/>
      </dsp:nvSpPr>
      <dsp:spPr>
        <a:xfrm>
          <a:off x="488528" y="941255"/>
          <a:ext cx="548352" cy="5483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80A4B3-8437-43E9-9664-1C1383153916}">
      <dsp:nvSpPr>
        <dsp:cNvPr id="0" name=""/>
        <dsp:cNvSpPr/>
      </dsp:nvSpPr>
      <dsp:spPr>
        <a:xfrm>
          <a:off x="1438015" y="742714"/>
          <a:ext cx="2228524" cy="9454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Formation interne du personnel</a:t>
          </a:r>
        </a:p>
      </dsp:txBody>
      <dsp:txXfrm>
        <a:off x="1438015" y="742714"/>
        <a:ext cx="2228524" cy="945434"/>
      </dsp:txXfrm>
    </dsp:sp>
    <dsp:sp modelId="{5BABA819-8E76-42AF-9ABC-5799CB6BF96E}">
      <dsp:nvSpPr>
        <dsp:cNvPr id="0" name=""/>
        <dsp:cNvSpPr/>
      </dsp:nvSpPr>
      <dsp:spPr>
        <a:xfrm>
          <a:off x="4054843" y="742714"/>
          <a:ext cx="945434" cy="945434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F0C61E9-F735-4417-950A-93C073244CF0}">
      <dsp:nvSpPr>
        <dsp:cNvPr id="0" name=""/>
        <dsp:cNvSpPr/>
      </dsp:nvSpPr>
      <dsp:spPr>
        <a:xfrm>
          <a:off x="4253384" y="941255"/>
          <a:ext cx="548352" cy="5483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36A877-64EE-4D12-A3C8-018269030A6E}">
      <dsp:nvSpPr>
        <dsp:cNvPr id="0" name=""/>
        <dsp:cNvSpPr/>
      </dsp:nvSpPr>
      <dsp:spPr>
        <a:xfrm>
          <a:off x="5202871" y="742714"/>
          <a:ext cx="2228524" cy="9454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Developpement de contenu éducatif</a:t>
          </a:r>
        </a:p>
      </dsp:txBody>
      <dsp:txXfrm>
        <a:off x="5202871" y="742714"/>
        <a:ext cx="2228524" cy="94543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98D90C-CE08-438E-B2BD-8B1A5A7D68A5}">
      <dsp:nvSpPr>
        <dsp:cNvPr id="0" name=""/>
        <dsp:cNvSpPr/>
      </dsp:nvSpPr>
      <dsp:spPr>
        <a:xfrm>
          <a:off x="91615" y="315042"/>
          <a:ext cx="653462" cy="653462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22956EE-D3D5-405E-B066-57BE55E0ED3D}">
      <dsp:nvSpPr>
        <dsp:cNvPr id="0" name=""/>
        <dsp:cNvSpPr/>
      </dsp:nvSpPr>
      <dsp:spPr>
        <a:xfrm>
          <a:off x="228842" y="452269"/>
          <a:ext cx="379008" cy="3790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80A4B3-8437-43E9-9664-1C1383153916}">
      <dsp:nvSpPr>
        <dsp:cNvPr id="0" name=""/>
        <dsp:cNvSpPr/>
      </dsp:nvSpPr>
      <dsp:spPr>
        <a:xfrm>
          <a:off x="885105" y="315042"/>
          <a:ext cx="1540303" cy="653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>
              <a:solidFill>
                <a:schemeClr val="tx2"/>
              </a:solidFill>
            </a:rPr>
            <a:t>Minimisation des données </a:t>
          </a:r>
          <a:endParaRPr lang="en-US" sz="1600" kern="1200"/>
        </a:p>
      </dsp:txBody>
      <dsp:txXfrm>
        <a:off x="885105" y="315042"/>
        <a:ext cx="1540303" cy="653462"/>
      </dsp:txXfrm>
    </dsp:sp>
    <dsp:sp modelId="{5BABA819-8E76-42AF-9ABC-5799CB6BF96E}">
      <dsp:nvSpPr>
        <dsp:cNvPr id="0" name=""/>
        <dsp:cNvSpPr/>
      </dsp:nvSpPr>
      <dsp:spPr>
        <a:xfrm>
          <a:off x="2693794" y="315042"/>
          <a:ext cx="653462" cy="653462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F0C61E9-F735-4417-950A-93C073244CF0}">
      <dsp:nvSpPr>
        <dsp:cNvPr id="0" name=""/>
        <dsp:cNvSpPr/>
      </dsp:nvSpPr>
      <dsp:spPr>
        <a:xfrm>
          <a:off x="2831021" y="452269"/>
          <a:ext cx="379008" cy="3790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36A877-64EE-4D12-A3C8-018269030A6E}">
      <dsp:nvSpPr>
        <dsp:cNvPr id="0" name=""/>
        <dsp:cNvSpPr/>
      </dsp:nvSpPr>
      <dsp:spPr>
        <a:xfrm>
          <a:off x="3487284" y="315042"/>
          <a:ext cx="1540303" cy="653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>
              <a:solidFill>
                <a:schemeClr val="tx2"/>
              </a:solidFill>
            </a:rPr>
            <a:t>Transparence</a:t>
          </a:r>
          <a:endParaRPr lang="en-US" sz="1600" kern="1200"/>
        </a:p>
      </dsp:txBody>
      <dsp:txXfrm>
        <a:off x="3487284" y="315042"/>
        <a:ext cx="1540303" cy="653462"/>
      </dsp:txXfrm>
    </dsp:sp>
    <dsp:sp modelId="{83B3FD79-03BF-4742-A3BB-93822916D21A}">
      <dsp:nvSpPr>
        <dsp:cNvPr id="0" name=""/>
        <dsp:cNvSpPr/>
      </dsp:nvSpPr>
      <dsp:spPr>
        <a:xfrm>
          <a:off x="5295974" y="315042"/>
          <a:ext cx="653462" cy="653462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8092C17-C480-41B9-91C3-85A1A8652D4B}">
      <dsp:nvSpPr>
        <dsp:cNvPr id="0" name=""/>
        <dsp:cNvSpPr/>
      </dsp:nvSpPr>
      <dsp:spPr>
        <a:xfrm>
          <a:off x="5433201" y="452269"/>
          <a:ext cx="379008" cy="3790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FEDCE9F-A49D-449F-9D0C-D085A9E3FF7B}">
      <dsp:nvSpPr>
        <dsp:cNvPr id="0" name=""/>
        <dsp:cNvSpPr/>
      </dsp:nvSpPr>
      <dsp:spPr>
        <a:xfrm>
          <a:off x="6089464" y="315042"/>
          <a:ext cx="1540303" cy="653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>
              <a:solidFill>
                <a:schemeClr val="tx2"/>
              </a:solidFill>
            </a:rPr>
            <a:t>Anonymisation </a:t>
          </a:r>
          <a:endParaRPr lang="en-US" sz="1600" kern="1200"/>
        </a:p>
      </dsp:txBody>
      <dsp:txXfrm>
        <a:off x="6089464" y="315042"/>
        <a:ext cx="1540303" cy="653462"/>
      </dsp:txXfrm>
    </dsp:sp>
    <dsp:sp modelId="{097E359A-2AD5-4239-9245-687524D87FC2}">
      <dsp:nvSpPr>
        <dsp:cNvPr id="0" name=""/>
        <dsp:cNvSpPr/>
      </dsp:nvSpPr>
      <dsp:spPr>
        <a:xfrm>
          <a:off x="1148335" y="1327144"/>
          <a:ext cx="653462" cy="653462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5B5290-86E7-44C0-8FC9-390329BEBBC5}">
      <dsp:nvSpPr>
        <dsp:cNvPr id="0" name=""/>
        <dsp:cNvSpPr/>
      </dsp:nvSpPr>
      <dsp:spPr>
        <a:xfrm>
          <a:off x="1276591" y="1473895"/>
          <a:ext cx="379008" cy="37900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FE6C8F2-941F-4CB8-84C4-F4095E39A411}">
      <dsp:nvSpPr>
        <dsp:cNvPr id="0" name=""/>
        <dsp:cNvSpPr/>
      </dsp:nvSpPr>
      <dsp:spPr>
        <a:xfrm>
          <a:off x="2001070" y="1346192"/>
          <a:ext cx="1540303" cy="653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2"/>
              </a:solidFill>
            </a:rPr>
            <a:t>Droit à l’oubli</a:t>
          </a:r>
          <a:endParaRPr lang="en-US" sz="1600" kern="1200" dirty="0"/>
        </a:p>
      </dsp:txBody>
      <dsp:txXfrm>
        <a:off x="2001070" y="1346192"/>
        <a:ext cx="1540303" cy="653462"/>
      </dsp:txXfrm>
    </dsp:sp>
    <dsp:sp modelId="{43C4696C-2929-44F2-B888-76471EDDD585}">
      <dsp:nvSpPr>
        <dsp:cNvPr id="0" name=""/>
        <dsp:cNvSpPr/>
      </dsp:nvSpPr>
      <dsp:spPr>
        <a:xfrm>
          <a:off x="3774536" y="1355713"/>
          <a:ext cx="653462" cy="653462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87B0219-1E1C-4F08-994C-CED87D05C0C4}">
      <dsp:nvSpPr>
        <dsp:cNvPr id="0" name=""/>
        <dsp:cNvSpPr/>
      </dsp:nvSpPr>
      <dsp:spPr>
        <a:xfrm>
          <a:off x="3888101" y="1511992"/>
          <a:ext cx="379008" cy="37900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0C1EAA-CE94-4C9B-AFC0-47C63C7C4471}">
      <dsp:nvSpPr>
        <dsp:cNvPr id="0" name=""/>
        <dsp:cNvSpPr/>
      </dsp:nvSpPr>
      <dsp:spPr>
        <a:xfrm>
          <a:off x="4706850" y="1374768"/>
          <a:ext cx="1540303" cy="653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2"/>
              </a:solidFill>
            </a:rPr>
            <a:t>Stockage sécurisé</a:t>
          </a:r>
          <a:endParaRPr lang="fr-FR" sz="1600" kern="1200" dirty="0"/>
        </a:p>
      </dsp:txBody>
      <dsp:txXfrm>
        <a:off x="4706850" y="1374768"/>
        <a:ext cx="1540303" cy="6534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98D90C-CE08-438E-B2BD-8B1A5A7D68A5}">
      <dsp:nvSpPr>
        <dsp:cNvPr id="0" name=""/>
        <dsp:cNvSpPr/>
      </dsp:nvSpPr>
      <dsp:spPr>
        <a:xfrm>
          <a:off x="289987" y="742714"/>
          <a:ext cx="945434" cy="94543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22956EE-D3D5-405E-B066-57BE55E0ED3D}">
      <dsp:nvSpPr>
        <dsp:cNvPr id="0" name=""/>
        <dsp:cNvSpPr/>
      </dsp:nvSpPr>
      <dsp:spPr>
        <a:xfrm>
          <a:off x="488528" y="941255"/>
          <a:ext cx="548352" cy="5483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80A4B3-8437-43E9-9664-1C1383153916}">
      <dsp:nvSpPr>
        <dsp:cNvPr id="0" name=""/>
        <dsp:cNvSpPr/>
      </dsp:nvSpPr>
      <dsp:spPr>
        <a:xfrm>
          <a:off x="1438015" y="742714"/>
          <a:ext cx="2228524" cy="9454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Vérifier que le client respecte son délai de retour.</a:t>
          </a:r>
          <a:endParaRPr lang="en-US" sz="1600" kern="1200"/>
        </a:p>
      </dsp:txBody>
      <dsp:txXfrm>
        <a:off x="1438015" y="742714"/>
        <a:ext cx="2228524" cy="945434"/>
      </dsp:txXfrm>
    </dsp:sp>
    <dsp:sp modelId="{5BABA819-8E76-42AF-9ABC-5799CB6BF96E}">
      <dsp:nvSpPr>
        <dsp:cNvPr id="0" name=""/>
        <dsp:cNvSpPr/>
      </dsp:nvSpPr>
      <dsp:spPr>
        <a:xfrm>
          <a:off x="4054843" y="742714"/>
          <a:ext cx="945434" cy="94543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F0C61E9-F735-4417-950A-93C073244CF0}">
      <dsp:nvSpPr>
        <dsp:cNvPr id="0" name=""/>
        <dsp:cNvSpPr/>
      </dsp:nvSpPr>
      <dsp:spPr>
        <a:xfrm>
          <a:off x="4253384" y="941255"/>
          <a:ext cx="548352" cy="5483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36A877-64EE-4D12-A3C8-018269030A6E}">
      <dsp:nvSpPr>
        <dsp:cNvPr id="0" name=""/>
        <dsp:cNvSpPr/>
      </dsp:nvSpPr>
      <dsp:spPr>
        <a:xfrm>
          <a:off x="5202871" y="742714"/>
          <a:ext cx="2228524" cy="9454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S’assurer qu'il ne s'agit pas d'une fraude.</a:t>
          </a:r>
          <a:endParaRPr lang="en-US" sz="1600" kern="1200" dirty="0"/>
        </a:p>
      </dsp:txBody>
      <dsp:txXfrm>
        <a:off x="5202871" y="742714"/>
        <a:ext cx="2228524" cy="9454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98D90C-CE08-438E-B2BD-8B1A5A7D68A5}">
      <dsp:nvSpPr>
        <dsp:cNvPr id="0" name=""/>
        <dsp:cNvSpPr/>
      </dsp:nvSpPr>
      <dsp:spPr>
        <a:xfrm>
          <a:off x="2936" y="920066"/>
          <a:ext cx="786379" cy="786379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22956EE-D3D5-405E-B066-57BE55E0ED3D}">
      <dsp:nvSpPr>
        <dsp:cNvPr id="0" name=""/>
        <dsp:cNvSpPr/>
      </dsp:nvSpPr>
      <dsp:spPr>
        <a:xfrm>
          <a:off x="168076" y="1085205"/>
          <a:ext cx="456100" cy="4561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80A4B3-8437-43E9-9664-1C1383153916}">
      <dsp:nvSpPr>
        <dsp:cNvPr id="0" name=""/>
        <dsp:cNvSpPr/>
      </dsp:nvSpPr>
      <dsp:spPr>
        <a:xfrm>
          <a:off x="957825" y="920066"/>
          <a:ext cx="1853609" cy="786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Renforcer le soutien et le conseil aux clients avant l'achat</a:t>
          </a:r>
          <a:endParaRPr lang="en-US" sz="1600" kern="1200" dirty="0"/>
        </a:p>
      </dsp:txBody>
      <dsp:txXfrm>
        <a:off x="957825" y="920066"/>
        <a:ext cx="1853609" cy="786379"/>
      </dsp:txXfrm>
    </dsp:sp>
    <dsp:sp modelId="{5BABA819-8E76-42AF-9ABC-5799CB6BF96E}">
      <dsp:nvSpPr>
        <dsp:cNvPr id="0" name=""/>
        <dsp:cNvSpPr/>
      </dsp:nvSpPr>
      <dsp:spPr>
        <a:xfrm>
          <a:off x="3134412" y="920066"/>
          <a:ext cx="786379" cy="786379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F0C61E9-F735-4417-950A-93C073244CF0}">
      <dsp:nvSpPr>
        <dsp:cNvPr id="0" name=""/>
        <dsp:cNvSpPr/>
      </dsp:nvSpPr>
      <dsp:spPr>
        <a:xfrm>
          <a:off x="3299552" y="1085205"/>
          <a:ext cx="456100" cy="4561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36A877-64EE-4D12-A3C8-018269030A6E}">
      <dsp:nvSpPr>
        <dsp:cNvPr id="0" name=""/>
        <dsp:cNvSpPr/>
      </dsp:nvSpPr>
      <dsp:spPr>
        <a:xfrm>
          <a:off x="4089302" y="920066"/>
          <a:ext cx="1853609" cy="786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Améliorer la présentation et la description des produits</a:t>
          </a:r>
          <a:endParaRPr lang="en-US" sz="1600" kern="1200" dirty="0"/>
        </a:p>
      </dsp:txBody>
      <dsp:txXfrm>
        <a:off x="4089302" y="920066"/>
        <a:ext cx="1853609" cy="786379"/>
      </dsp:txXfrm>
    </dsp:sp>
    <dsp:sp modelId="{83B3FD79-03BF-4742-A3BB-93822916D21A}">
      <dsp:nvSpPr>
        <dsp:cNvPr id="0" name=""/>
        <dsp:cNvSpPr/>
      </dsp:nvSpPr>
      <dsp:spPr>
        <a:xfrm>
          <a:off x="6265889" y="920066"/>
          <a:ext cx="786379" cy="786379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8092C17-C480-41B9-91C3-85A1A8652D4B}">
      <dsp:nvSpPr>
        <dsp:cNvPr id="0" name=""/>
        <dsp:cNvSpPr/>
      </dsp:nvSpPr>
      <dsp:spPr>
        <a:xfrm>
          <a:off x="6431029" y="1085205"/>
          <a:ext cx="456100" cy="4561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FEDCE9F-A49D-449F-9D0C-D085A9E3FF7B}">
      <dsp:nvSpPr>
        <dsp:cNvPr id="0" name=""/>
        <dsp:cNvSpPr/>
      </dsp:nvSpPr>
      <dsp:spPr>
        <a:xfrm>
          <a:off x="7220779" y="920066"/>
          <a:ext cx="1853609" cy="786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Renforcement du contrôle qualité</a:t>
          </a:r>
          <a:endParaRPr lang="en-US" sz="1600" kern="1200" dirty="0"/>
        </a:p>
      </dsp:txBody>
      <dsp:txXfrm>
        <a:off x="7220779" y="920066"/>
        <a:ext cx="1853609" cy="7863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98D90C-CE08-438E-B2BD-8B1A5A7D68A5}">
      <dsp:nvSpPr>
        <dsp:cNvPr id="0" name=""/>
        <dsp:cNvSpPr/>
      </dsp:nvSpPr>
      <dsp:spPr>
        <a:xfrm>
          <a:off x="106200" y="14711"/>
          <a:ext cx="994096" cy="9940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22956EE-D3D5-405E-B066-57BE55E0ED3D}">
      <dsp:nvSpPr>
        <dsp:cNvPr id="0" name=""/>
        <dsp:cNvSpPr/>
      </dsp:nvSpPr>
      <dsp:spPr>
        <a:xfrm>
          <a:off x="314961" y="223472"/>
          <a:ext cx="576576" cy="5765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80A4B3-8437-43E9-9664-1C1383153916}">
      <dsp:nvSpPr>
        <dsp:cNvPr id="0" name=""/>
        <dsp:cNvSpPr/>
      </dsp:nvSpPr>
      <dsp:spPr>
        <a:xfrm>
          <a:off x="1313318" y="14711"/>
          <a:ext cx="2343228" cy="994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Amélioration des process de préparation de commandes</a:t>
          </a:r>
          <a:endParaRPr lang="en-US" sz="1600" kern="1200" dirty="0"/>
        </a:p>
      </dsp:txBody>
      <dsp:txXfrm>
        <a:off x="1313318" y="14711"/>
        <a:ext cx="2343228" cy="994096"/>
      </dsp:txXfrm>
    </dsp:sp>
    <dsp:sp modelId="{5BABA819-8E76-42AF-9ABC-5799CB6BF96E}">
      <dsp:nvSpPr>
        <dsp:cNvPr id="0" name=""/>
        <dsp:cNvSpPr/>
      </dsp:nvSpPr>
      <dsp:spPr>
        <a:xfrm>
          <a:off x="4064836" y="14711"/>
          <a:ext cx="994096" cy="9940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F0C61E9-F735-4417-950A-93C073244CF0}">
      <dsp:nvSpPr>
        <dsp:cNvPr id="0" name=""/>
        <dsp:cNvSpPr/>
      </dsp:nvSpPr>
      <dsp:spPr>
        <a:xfrm>
          <a:off x="4273596" y="223472"/>
          <a:ext cx="576576" cy="5765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36A877-64EE-4D12-A3C8-018269030A6E}">
      <dsp:nvSpPr>
        <dsp:cNvPr id="0" name=""/>
        <dsp:cNvSpPr/>
      </dsp:nvSpPr>
      <dsp:spPr>
        <a:xfrm>
          <a:off x="5271953" y="14711"/>
          <a:ext cx="2343228" cy="994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Formation et sensibilisation du personnel</a:t>
          </a:r>
          <a:endParaRPr lang="en-US" sz="1600" kern="1200" dirty="0"/>
        </a:p>
      </dsp:txBody>
      <dsp:txXfrm>
        <a:off x="5271953" y="14711"/>
        <a:ext cx="2343228" cy="994096"/>
      </dsp:txXfrm>
    </dsp:sp>
    <dsp:sp modelId="{83B3FD79-03BF-4742-A3BB-93822916D21A}">
      <dsp:nvSpPr>
        <dsp:cNvPr id="0" name=""/>
        <dsp:cNvSpPr/>
      </dsp:nvSpPr>
      <dsp:spPr>
        <a:xfrm>
          <a:off x="106200" y="1422055"/>
          <a:ext cx="994096" cy="9940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8092C17-C480-41B9-91C3-85A1A8652D4B}">
      <dsp:nvSpPr>
        <dsp:cNvPr id="0" name=""/>
        <dsp:cNvSpPr/>
      </dsp:nvSpPr>
      <dsp:spPr>
        <a:xfrm>
          <a:off x="314961" y="1630815"/>
          <a:ext cx="576576" cy="5765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FEDCE9F-A49D-449F-9D0C-D085A9E3FF7B}">
      <dsp:nvSpPr>
        <dsp:cNvPr id="0" name=""/>
        <dsp:cNvSpPr/>
      </dsp:nvSpPr>
      <dsp:spPr>
        <a:xfrm>
          <a:off x="1313318" y="1422055"/>
          <a:ext cx="2343228" cy="994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Utilisation de systèmes technologiques plus avancés</a:t>
          </a:r>
          <a:endParaRPr lang="en-US" sz="1600" kern="1200" dirty="0"/>
        </a:p>
      </dsp:txBody>
      <dsp:txXfrm>
        <a:off x="1313318" y="1422055"/>
        <a:ext cx="2343228" cy="994096"/>
      </dsp:txXfrm>
    </dsp:sp>
    <dsp:sp modelId="{097E359A-2AD5-4239-9245-687524D87FC2}">
      <dsp:nvSpPr>
        <dsp:cNvPr id="0" name=""/>
        <dsp:cNvSpPr/>
      </dsp:nvSpPr>
      <dsp:spPr>
        <a:xfrm>
          <a:off x="4064836" y="1422055"/>
          <a:ext cx="994096" cy="9940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5B5290-86E7-44C0-8FC9-390329BEBBC5}">
      <dsp:nvSpPr>
        <dsp:cNvPr id="0" name=""/>
        <dsp:cNvSpPr/>
      </dsp:nvSpPr>
      <dsp:spPr>
        <a:xfrm>
          <a:off x="4273596" y="1630815"/>
          <a:ext cx="576576" cy="5765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FE6C8F2-941F-4CB8-84C4-F4095E39A411}">
      <dsp:nvSpPr>
        <dsp:cNvPr id="0" name=""/>
        <dsp:cNvSpPr/>
      </dsp:nvSpPr>
      <dsp:spPr>
        <a:xfrm>
          <a:off x="5271953" y="1422055"/>
          <a:ext cx="2343228" cy="994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Contrôle qualité avant expédition </a:t>
          </a:r>
          <a:endParaRPr lang="en-US" sz="1600" kern="1200" dirty="0"/>
        </a:p>
      </dsp:txBody>
      <dsp:txXfrm>
        <a:off x="5271953" y="1422055"/>
        <a:ext cx="2343228" cy="99409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98D90C-CE08-438E-B2BD-8B1A5A7D68A5}">
      <dsp:nvSpPr>
        <dsp:cNvPr id="0" name=""/>
        <dsp:cNvSpPr/>
      </dsp:nvSpPr>
      <dsp:spPr>
        <a:xfrm>
          <a:off x="106200" y="14711"/>
          <a:ext cx="994096" cy="994096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22956EE-D3D5-405E-B066-57BE55E0ED3D}">
      <dsp:nvSpPr>
        <dsp:cNvPr id="0" name=""/>
        <dsp:cNvSpPr/>
      </dsp:nvSpPr>
      <dsp:spPr>
        <a:xfrm>
          <a:off x="314961" y="223472"/>
          <a:ext cx="576576" cy="5765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80A4B3-8437-43E9-9664-1C1383153916}">
      <dsp:nvSpPr>
        <dsp:cNvPr id="0" name=""/>
        <dsp:cNvSpPr/>
      </dsp:nvSpPr>
      <dsp:spPr>
        <a:xfrm>
          <a:off x="1313318" y="14711"/>
          <a:ext cx="2343228" cy="994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Amélioration de l’emballage et l’étiquetage</a:t>
          </a:r>
          <a:endParaRPr lang="en-US" sz="1600" kern="1200"/>
        </a:p>
      </dsp:txBody>
      <dsp:txXfrm>
        <a:off x="1313318" y="14711"/>
        <a:ext cx="2343228" cy="994096"/>
      </dsp:txXfrm>
    </dsp:sp>
    <dsp:sp modelId="{5BABA819-8E76-42AF-9ABC-5799CB6BF96E}">
      <dsp:nvSpPr>
        <dsp:cNvPr id="0" name=""/>
        <dsp:cNvSpPr/>
      </dsp:nvSpPr>
      <dsp:spPr>
        <a:xfrm>
          <a:off x="4064836" y="14711"/>
          <a:ext cx="994096" cy="994096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F0C61E9-F735-4417-950A-93C073244CF0}">
      <dsp:nvSpPr>
        <dsp:cNvPr id="0" name=""/>
        <dsp:cNvSpPr/>
      </dsp:nvSpPr>
      <dsp:spPr>
        <a:xfrm>
          <a:off x="4273596" y="223472"/>
          <a:ext cx="576576" cy="5765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36A877-64EE-4D12-A3C8-018269030A6E}">
      <dsp:nvSpPr>
        <dsp:cNvPr id="0" name=""/>
        <dsp:cNvSpPr/>
      </dsp:nvSpPr>
      <dsp:spPr>
        <a:xfrm>
          <a:off x="5271953" y="14711"/>
          <a:ext cx="2343228" cy="994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Renforcement du service client et gestion proactive des problèmes</a:t>
          </a:r>
          <a:endParaRPr lang="en-US" sz="1600" kern="1200"/>
        </a:p>
      </dsp:txBody>
      <dsp:txXfrm>
        <a:off x="5271953" y="14711"/>
        <a:ext cx="2343228" cy="994096"/>
      </dsp:txXfrm>
    </dsp:sp>
    <dsp:sp modelId="{83B3FD79-03BF-4742-A3BB-93822916D21A}">
      <dsp:nvSpPr>
        <dsp:cNvPr id="0" name=""/>
        <dsp:cNvSpPr/>
      </dsp:nvSpPr>
      <dsp:spPr>
        <a:xfrm>
          <a:off x="106200" y="1422055"/>
          <a:ext cx="994096" cy="994096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8092C17-C480-41B9-91C3-85A1A8652D4B}">
      <dsp:nvSpPr>
        <dsp:cNvPr id="0" name=""/>
        <dsp:cNvSpPr/>
      </dsp:nvSpPr>
      <dsp:spPr>
        <a:xfrm>
          <a:off x="313000" y="1673891"/>
          <a:ext cx="576576" cy="5765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FEDCE9F-A49D-449F-9D0C-D085A9E3FF7B}">
      <dsp:nvSpPr>
        <dsp:cNvPr id="0" name=""/>
        <dsp:cNvSpPr/>
      </dsp:nvSpPr>
      <dsp:spPr>
        <a:xfrm>
          <a:off x="1313318" y="1422055"/>
          <a:ext cx="2343228" cy="994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Système de traçabilité et de suivi avancé</a:t>
          </a:r>
          <a:endParaRPr lang="en-US" sz="1600" kern="1200"/>
        </a:p>
      </dsp:txBody>
      <dsp:txXfrm>
        <a:off x="1313318" y="1422055"/>
        <a:ext cx="2343228" cy="994096"/>
      </dsp:txXfrm>
    </dsp:sp>
    <dsp:sp modelId="{097E359A-2AD5-4239-9245-687524D87FC2}">
      <dsp:nvSpPr>
        <dsp:cNvPr id="0" name=""/>
        <dsp:cNvSpPr/>
      </dsp:nvSpPr>
      <dsp:spPr>
        <a:xfrm>
          <a:off x="4120545" y="1363771"/>
          <a:ext cx="994096" cy="994096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5B5290-86E7-44C0-8FC9-390329BEBBC5}">
      <dsp:nvSpPr>
        <dsp:cNvPr id="0" name=""/>
        <dsp:cNvSpPr/>
      </dsp:nvSpPr>
      <dsp:spPr>
        <a:xfrm>
          <a:off x="4338997" y="1630256"/>
          <a:ext cx="576576" cy="5765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FE6C8F2-941F-4CB8-84C4-F4095E39A411}">
      <dsp:nvSpPr>
        <dsp:cNvPr id="0" name=""/>
        <dsp:cNvSpPr/>
      </dsp:nvSpPr>
      <dsp:spPr>
        <a:xfrm>
          <a:off x="5271953" y="1422055"/>
          <a:ext cx="2343228" cy="994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Optimisation de la logistique</a:t>
          </a:r>
          <a:endParaRPr lang="en-US" sz="1600" kern="1200"/>
        </a:p>
      </dsp:txBody>
      <dsp:txXfrm>
        <a:off x="5271953" y="1422055"/>
        <a:ext cx="2343228" cy="9940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98D90C-CE08-438E-B2BD-8B1A5A7D68A5}">
      <dsp:nvSpPr>
        <dsp:cNvPr id="0" name=""/>
        <dsp:cNvSpPr/>
      </dsp:nvSpPr>
      <dsp:spPr>
        <a:xfrm>
          <a:off x="91615" y="888700"/>
          <a:ext cx="653462" cy="653462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22956EE-D3D5-405E-B066-57BE55E0ED3D}">
      <dsp:nvSpPr>
        <dsp:cNvPr id="0" name=""/>
        <dsp:cNvSpPr/>
      </dsp:nvSpPr>
      <dsp:spPr>
        <a:xfrm>
          <a:off x="228842" y="1025927"/>
          <a:ext cx="379008" cy="3790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80A4B3-8437-43E9-9664-1C1383153916}">
      <dsp:nvSpPr>
        <dsp:cNvPr id="0" name=""/>
        <dsp:cNvSpPr/>
      </dsp:nvSpPr>
      <dsp:spPr>
        <a:xfrm>
          <a:off x="885105" y="888700"/>
          <a:ext cx="1540303" cy="653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Fort impact écologique et financier</a:t>
          </a:r>
          <a:endParaRPr lang="en-US" sz="1600" kern="1200"/>
        </a:p>
      </dsp:txBody>
      <dsp:txXfrm>
        <a:off x="885105" y="888700"/>
        <a:ext cx="1540303" cy="653462"/>
      </dsp:txXfrm>
    </dsp:sp>
    <dsp:sp modelId="{5BABA819-8E76-42AF-9ABC-5799CB6BF96E}">
      <dsp:nvSpPr>
        <dsp:cNvPr id="0" name=""/>
        <dsp:cNvSpPr/>
      </dsp:nvSpPr>
      <dsp:spPr>
        <a:xfrm>
          <a:off x="2693794" y="888700"/>
          <a:ext cx="653462" cy="653462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F0C61E9-F735-4417-950A-93C073244CF0}">
      <dsp:nvSpPr>
        <dsp:cNvPr id="0" name=""/>
        <dsp:cNvSpPr/>
      </dsp:nvSpPr>
      <dsp:spPr>
        <a:xfrm>
          <a:off x="2831021" y="1025927"/>
          <a:ext cx="379008" cy="3790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36A877-64EE-4D12-A3C8-018269030A6E}">
      <dsp:nvSpPr>
        <dsp:cNvPr id="0" name=""/>
        <dsp:cNvSpPr/>
      </dsp:nvSpPr>
      <dsp:spPr>
        <a:xfrm>
          <a:off x="3487284" y="888700"/>
          <a:ext cx="1540303" cy="653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Renforcer la communication en envoyant des rappels</a:t>
          </a:r>
          <a:endParaRPr lang="en-US" sz="1600" kern="1200" dirty="0"/>
        </a:p>
      </dsp:txBody>
      <dsp:txXfrm>
        <a:off x="3487284" y="888700"/>
        <a:ext cx="1540303" cy="653462"/>
      </dsp:txXfrm>
    </dsp:sp>
    <dsp:sp modelId="{097E359A-2AD5-4239-9245-687524D87FC2}">
      <dsp:nvSpPr>
        <dsp:cNvPr id="0" name=""/>
        <dsp:cNvSpPr/>
      </dsp:nvSpPr>
      <dsp:spPr>
        <a:xfrm>
          <a:off x="5332594" y="850388"/>
          <a:ext cx="653462" cy="653462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5B5290-86E7-44C0-8FC9-390329BEBBC5}">
      <dsp:nvSpPr>
        <dsp:cNvPr id="0" name=""/>
        <dsp:cNvSpPr/>
      </dsp:nvSpPr>
      <dsp:spPr>
        <a:xfrm>
          <a:off x="5476192" y="1025560"/>
          <a:ext cx="379008" cy="3790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FE6C8F2-941F-4CB8-84C4-F4095E39A411}">
      <dsp:nvSpPr>
        <dsp:cNvPr id="0" name=""/>
        <dsp:cNvSpPr/>
      </dsp:nvSpPr>
      <dsp:spPr>
        <a:xfrm>
          <a:off x="6089464" y="888700"/>
          <a:ext cx="1540303" cy="653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Offrir plus de flexibilité dans les modes de livraisons</a:t>
          </a:r>
          <a:endParaRPr lang="en-US" sz="1600" kern="1200" dirty="0"/>
        </a:p>
      </dsp:txBody>
      <dsp:txXfrm>
        <a:off x="6089464" y="888700"/>
        <a:ext cx="1540303" cy="65346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98D90C-CE08-438E-B2BD-8B1A5A7D68A5}">
      <dsp:nvSpPr>
        <dsp:cNvPr id="0" name=""/>
        <dsp:cNvSpPr/>
      </dsp:nvSpPr>
      <dsp:spPr>
        <a:xfrm>
          <a:off x="106200" y="14711"/>
          <a:ext cx="994096" cy="994096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22956EE-D3D5-405E-B066-57BE55E0ED3D}">
      <dsp:nvSpPr>
        <dsp:cNvPr id="0" name=""/>
        <dsp:cNvSpPr/>
      </dsp:nvSpPr>
      <dsp:spPr>
        <a:xfrm>
          <a:off x="314961" y="223472"/>
          <a:ext cx="576576" cy="5765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80A4B3-8437-43E9-9664-1C1383153916}">
      <dsp:nvSpPr>
        <dsp:cNvPr id="0" name=""/>
        <dsp:cNvSpPr/>
      </dsp:nvSpPr>
      <dsp:spPr>
        <a:xfrm>
          <a:off x="1313318" y="14711"/>
          <a:ext cx="2343228" cy="994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effectLst/>
            </a:rPr>
            <a:t>Réparation et revente en tant que produits reconditionnés</a:t>
          </a:r>
          <a:endParaRPr lang="en-US" sz="1600" kern="1200"/>
        </a:p>
      </dsp:txBody>
      <dsp:txXfrm>
        <a:off x="1313318" y="14711"/>
        <a:ext cx="2343228" cy="994096"/>
      </dsp:txXfrm>
    </dsp:sp>
    <dsp:sp modelId="{5BABA819-8E76-42AF-9ABC-5799CB6BF96E}">
      <dsp:nvSpPr>
        <dsp:cNvPr id="0" name=""/>
        <dsp:cNvSpPr/>
      </dsp:nvSpPr>
      <dsp:spPr>
        <a:xfrm>
          <a:off x="4064836" y="14711"/>
          <a:ext cx="994096" cy="994096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F0C61E9-F735-4417-950A-93C073244CF0}">
      <dsp:nvSpPr>
        <dsp:cNvPr id="0" name=""/>
        <dsp:cNvSpPr/>
      </dsp:nvSpPr>
      <dsp:spPr>
        <a:xfrm>
          <a:off x="4273596" y="223472"/>
          <a:ext cx="576576" cy="5765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36A877-64EE-4D12-A3C8-018269030A6E}">
      <dsp:nvSpPr>
        <dsp:cNvPr id="0" name=""/>
        <dsp:cNvSpPr/>
      </dsp:nvSpPr>
      <dsp:spPr>
        <a:xfrm>
          <a:off x="5271953" y="14711"/>
          <a:ext cx="2343228" cy="994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Contrat avec un prestataire externe</a:t>
          </a:r>
        </a:p>
      </dsp:txBody>
      <dsp:txXfrm>
        <a:off x="5271953" y="14711"/>
        <a:ext cx="2343228" cy="994096"/>
      </dsp:txXfrm>
    </dsp:sp>
    <dsp:sp modelId="{83B3FD79-03BF-4742-A3BB-93822916D21A}">
      <dsp:nvSpPr>
        <dsp:cNvPr id="0" name=""/>
        <dsp:cNvSpPr/>
      </dsp:nvSpPr>
      <dsp:spPr>
        <a:xfrm>
          <a:off x="106200" y="1422055"/>
          <a:ext cx="994096" cy="994096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8092C17-C480-41B9-91C3-85A1A8652D4B}">
      <dsp:nvSpPr>
        <dsp:cNvPr id="0" name=""/>
        <dsp:cNvSpPr/>
      </dsp:nvSpPr>
      <dsp:spPr>
        <a:xfrm>
          <a:off x="314961" y="1630815"/>
          <a:ext cx="576576" cy="5765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FEDCE9F-A49D-449F-9D0C-D085A9E3FF7B}">
      <dsp:nvSpPr>
        <dsp:cNvPr id="0" name=""/>
        <dsp:cNvSpPr/>
      </dsp:nvSpPr>
      <dsp:spPr>
        <a:xfrm>
          <a:off x="1313318" y="1422055"/>
          <a:ext cx="2343228" cy="994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Mise </a:t>
          </a:r>
          <a:r>
            <a:rPr lang="en-US" sz="1600" kern="1200" dirty="0" err="1"/>
            <a:t>en</a:t>
          </a:r>
          <a:r>
            <a:rPr lang="en-US" sz="1600" kern="1200" dirty="0"/>
            <a:t> place d’un atelier de </a:t>
          </a:r>
          <a:r>
            <a:rPr lang="en-US" sz="1600" kern="1200" dirty="0" err="1"/>
            <a:t>réparation</a:t>
          </a:r>
          <a:endParaRPr lang="en-US" sz="1600" kern="1200" dirty="0"/>
        </a:p>
      </dsp:txBody>
      <dsp:txXfrm>
        <a:off x="1313318" y="1422055"/>
        <a:ext cx="2343228" cy="994096"/>
      </dsp:txXfrm>
    </dsp:sp>
    <dsp:sp modelId="{097E359A-2AD5-4239-9245-687524D87FC2}">
      <dsp:nvSpPr>
        <dsp:cNvPr id="0" name=""/>
        <dsp:cNvSpPr/>
      </dsp:nvSpPr>
      <dsp:spPr>
        <a:xfrm>
          <a:off x="4064836" y="1422055"/>
          <a:ext cx="994096" cy="994096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5B5290-86E7-44C0-8FC9-390329BEBBC5}">
      <dsp:nvSpPr>
        <dsp:cNvPr id="0" name=""/>
        <dsp:cNvSpPr/>
      </dsp:nvSpPr>
      <dsp:spPr>
        <a:xfrm>
          <a:off x="4273596" y="1630815"/>
          <a:ext cx="576576" cy="5765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FE6C8F2-941F-4CB8-84C4-F4095E39A411}">
      <dsp:nvSpPr>
        <dsp:cNvPr id="0" name=""/>
        <dsp:cNvSpPr/>
      </dsp:nvSpPr>
      <dsp:spPr>
        <a:xfrm>
          <a:off x="5271953" y="1422055"/>
          <a:ext cx="2343228" cy="994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Certifier les produits grâce aux garanties</a:t>
          </a:r>
        </a:p>
      </dsp:txBody>
      <dsp:txXfrm>
        <a:off x="5271953" y="1422055"/>
        <a:ext cx="2343228" cy="99409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98D90C-CE08-438E-B2BD-8B1A5A7D68A5}">
      <dsp:nvSpPr>
        <dsp:cNvPr id="0" name=""/>
        <dsp:cNvSpPr/>
      </dsp:nvSpPr>
      <dsp:spPr>
        <a:xfrm>
          <a:off x="91615" y="888700"/>
          <a:ext cx="653462" cy="653462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22956EE-D3D5-405E-B066-57BE55E0ED3D}">
      <dsp:nvSpPr>
        <dsp:cNvPr id="0" name=""/>
        <dsp:cNvSpPr/>
      </dsp:nvSpPr>
      <dsp:spPr>
        <a:xfrm>
          <a:off x="228842" y="1025927"/>
          <a:ext cx="379008" cy="3790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80A4B3-8437-43E9-9664-1C1383153916}">
      <dsp:nvSpPr>
        <dsp:cNvPr id="0" name=""/>
        <dsp:cNvSpPr/>
      </dsp:nvSpPr>
      <dsp:spPr>
        <a:xfrm>
          <a:off x="885105" y="888700"/>
          <a:ext cx="1540303" cy="653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Collaborer avec des entreprises spécialisées</a:t>
          </a:r>
        </a:p>
      </dsp:txBody>
      <dsp:txXfrm>
        <a:off x="885105" y="888700"/>
        <a:ext cx="1540303" cy="653462"/>
      </dsp:txXfrm>
    </dsp:sp>
    <dsp:sp modelId="{5BABA819-8E76-42AF-9ABC-5799CB6BF96E}">
      <dsp:nvSpPr>
        <dsp:cNvPr id="0" name=""/>
        <dsp:cNvSpPr/>
      </dsp:nvSpPr>
      <dsp:spPr>
        <a:xfrm>
          <a:off x="2693794" y="888700"/>
          <a:ext cx="653462" cy="653462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F0C61E9-F735-4417-950A-93C073244CF0}">
      <dsp:nvSpPr>
        <dsp:cNvPr id="0" name=""/>
        <dsp:cNvSpPr/>
      </dsp:nvSpPr>
      <dsp:spPr>
        <a:xfrm>
          <a:off x="2831021" y="1025927"/>
          <a:ext cx="379008" cy="3790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36A877-64EE-4D12-A3C8-018269030A6E}">
      <dsp:nvSpPr>
        <dsp:cNvPr id="0" name=""/>
        <dsp:cNvSpPr/>
      </dsp:nvSpPr>
      <dsp:spPr>
        <a:xfrm>
          <a:off x="3487284" y="888700"/>
          <a:ext cx="1540303" cy="653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Séparer les materiaux recyclables</a:t>
          </a:r>
        </a:p>
      </dsp:txBody>
      <dsp:txXfrm>
        <a:off x="3487284" y="888700"/>
        <a:ext cx="1540303" cy="653462"/>
      </dsp:txXfrm>
    </dsp:sp>
    <dsp:sp modelId="{83B3FD79-03BF-4742-A3BB-93822916D21A}">
      <dsp:nvSpPr>
        <dsp:cNvPr id="0" name=""/>
        <dsp:cNvSpPr/>
      </dsp:nvSpPr>
      <dsp:spPr>
        <a:xfrm>
          <a:off x="5295974" y="888700"/>
          <a:ext cx="653462" cy="653462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8092C17-C480-41B9-91C3-85A1A8652D4B}">
      <dsp:nvSpPr>
        <dsp:cNvPr id="0" name=""/>
        <dsp:cNvSpPr/>
      </dsp:nvSpPr>
      <dsp:spPr>
        <a:xfrm>
          <a:off x="5433201" y="1025927"/>
          <a:ext cx="379008" cy="3790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FEDCE9F-A49D-449F-9D0C-D085A9E3FF7B}">
      <dsp:nvSpPr>
        <dsp:cNvPr id="0" name=""/>
        <dsp:cNvSpPr/>
      </dsp:nvSpPr>
      <dsp:spPr>
        <a:xfrm>
          <a:off x="6089464" y="888700"/>
          <a:ext cx="1540303" cy="653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Limiter l’impact environnemental</a:t>
          </a:r>
        </a:p>
      </dsp:txBody>
      <dsp:txXfrm>
        <a:off x="6089464" y="888700"/>
        <a:ext cx="1540303" cy="65346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98D90C-CE08-438E-B2BD-8B1A5A7D68A5}">
      <dsp:nvSpPr>
        <dsp:cNvPr id="0" name=""/>
        <dsp:cNvSpPr/>
      </dsp:nvSpPr>
      <dsp:spPr>
        <a:xfrm>
          <a:off x="289987" y="742714"/>
          <a:ext cx="945434" cy="945434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22956EE-D3D5-405E-B066-57BE55E0ED3D}">
      <dsp:nvSpPr>
        <dsp:cNvPr id="0" name=""/>
        <dsp:cNvSpPr/>
      </dsp:nvSpPr>
      <dsp:spPr>
        <a:xfrm>
          <a:off x="488528" y="941255"/>
          <a:ext cx="548352" cy="5483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80A4B3-8437-43E9-9664-1C1383153916}">
      <dsp:nvSpPr>
        <dsp:cNvPr id="0" name=""/>
        <dsp:cNvSpPr/>
      </dsp:nvSpPr>
      <dsp:spPr>
        <a:xfrm>
          <a:off x="1438015" y="742714"/>
          <a:ext cx="2228524" cy="9454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Faire don des produits fonctionnels à des oeuvres de charité</a:t>
          </a:r>
          <a:endParaRPr lang="en-US" sz="1600" kern="1200" dirty="0"/>
        </a:p>
      </dsp:txBody>
      <dsp:txXfrm>
        <a:off x="1438015" y="742714"/>
        <a:ext cx="2228524" cy="945434"/>
      </dsp:txXfrm>
    </dsp:sp>
    <dsp:sp modelId="{5BABA819-8E76-42AF-9ABC-5799CB6BF96E}">
      <dsp:nvSpPr>
        <dsp:cNvPr id="0" name=""/>
        <dsp:cNvSpPr/>
      </dsp:nvSpPr>
      <dsp:spPr>
        <a:xfrm>
          <a:off x="4054843" y="742714"/>
          <a:ext cx="945434" cy="945434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F0C61E9-F735-4417-950A-93C073244CF0}">
      <dsp:nvSpPr>
        <dsp:cNvPr id="0" name=""/>
        <dsp:cNvSpPr/>
      </dsp:nvSpPr>
      <dsp:spPr>
        <a:xfrm>
          <a:off x="4253384" y="941255"/>
          <a:ext cx="548352" cy="5483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36A877-64EE-4D12-A3C8-018269030A6E}">
      <dsp:nvSpPr>
        <dsp:cNvPr id="0" name=""/>
        <dsp:cNvSpPr/>
      </dsp:nvSpPr>
      <dsp:spPr>
        <a:xfrm>
          <a:off x="5202871" y="742714"/>
          <a:ext cx="2228524" cy="9454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Renforcer l’engagement social de l’entreprise</a:t>
          </a:r>
          <a:endParaRPr lang="en-US" sz="1600" kern="1200" dirty="0"/>
        </a:p>
      </dsp:txBody>
      <dsp:txXfrm>
        <a:off x="5202871" y="742714"/>
        <a:ext cx="2228524" cy="9454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04E594-150E-48FC-A2BC-D6205CE8A2D1}" type="datetimeFigureOut">
              <a:rPr lang="fr-FR" smtClean="0"/>
              <a:t>17/10/2024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A9E051-8403-4FD7-88DB-4F0655F167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0174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A9E051-8403-4FD7-88DB-4F0655F1679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97322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A9E051-8403-4FD7-88DB-4F0655F1679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2883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A9E051-8403-4FD7-88DB-4F0655F1679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3256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A9E051-8403-4FD7-88DB-4F0655F1679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6404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A9E051-8403-4FD7-88DB-4F0655F1679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4412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A9E051-8403-4FD7-88DB-4F0655F1679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687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A9E051-8403-4FD7-88DB-4F0655F1679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3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A9E051-8403-4FD7-88DB-4F0655F1679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0033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A9E051-8403-4FD7-88DB-4F0655F1679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391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A9E051-8403-4FD7-88DB-4F0655F1679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2083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A9E051-8403-4FD7-88DB-4F0655F1679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8801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F47EA-791A-44E6-B28E-1E32224751E9}" type="datetime1">
              <a:rPr lang="fr-FR" smtClean="0"/>
              <a:t>17/10/2024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DB18-1979-4828-AA5F-4B0A97FEEC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820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0915-81E2-4846-9B71-C2D72B37E552}" type="datetime1">
              <a:rPr lang="fr-FR" smtClean="0"/>
              <a:t>17/10/2024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DB18-1979-4828-AA5F-4B0A97FEEC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7383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C34E0-F633-4FA0-BD90-834A3956725C}" type="datetime1">
              <a:rPr lang="fr-FR" smtClean="0"/>
              <a:t>17/10/2024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DB18-1979-4828-AA5F-4B0A97FEEC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8977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FBA2F-A0BC-4FB9-91C9-105DD3F30E6F}" type="datetime1">
              <a:rPr lang="fr-FR" smtClean="0"/>
              <a:t>17/10/2024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DB18-1979-4828-AA5F-4B0A97FEEC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0879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90E3E-67B7-4C12-A4D0-F5EA865CDA6D}" type="datetime1">
              <a:rPr lang="fr-FR" smtClean="0"/>
              <a:t>17/10/2024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DB18-1979-4828-AA5F-4B0A97FEEC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2769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24638-0A96-4FA1-8577-6EA9C3D0067C}" type="datetime1">
              <a:rPr lang="fr-FR" smtClean="0"/>
              <a:t>17/10/2024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DB18-1979-4828-AA5F-4B0A97FEEC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4450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A6D98-9CD4-47BB-B87D-DC03425E11B2}" type="datetime1">
              <a:rPr lang="fr-FR" smtClean="0"/>
              <a:t>17/10/2024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DB18-1979-4828-AA5F-4B0A97FEEC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5385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050AD-0513-49A8-B6E6-0A2D0D8E43AE}" type="datetime1">
              <a:rPr lang="fr-FR" smtClean="0"/>
              <a:t>17/10/2024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DB18-1979-4828-AA5F-4B0A97FEEC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1454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7E1FD-5D7A-43D8-AF1C-E6EC23528A77}" type="datetime1">
              <a:rPr lang="fr-FR" smtClean="0"/>
              <a:t>17/10/2024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DB18-1979-4828-AA5F-4B0A97FEEC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3362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3AAB7-B162-488B-A35A-6294A5327653}" type="datetime1">
              <a:rPr lang="fr-FR" smtClean="0"/>
              <a:t>17/10/2024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DB18-1979-4828-AA5F-4B0A97FEEC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2867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11B18-AE48-474D-9D4F-83D7A2320E77}" type="datetime1">
              <a:rPr lang="fr-FR" smtClean="0"/>
              <a:t>17/10/2024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DB18-1979-4828-AA5F-4B0A97FEEC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6421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D620E6D-0471-4620-85D1-62A7F2C7ED6F}" type="datetime1">
              <a:rPr lang="fr-FR" smtClean="0"/>
              <a:t>17/10/2024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8D44DB18-1979-4828-AA5F-4B0A97FEEC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02339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51.png"/><Relationship Id="rId7" Type="http://schemas.openxmlformats.org/officeDocument/2006/relationships/diagramQuickStyle" Target="../diagrams/quickStyle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52.svg"/><Relationship Id="rId9" Type="http://schemas.microsoft.com/office/2007/relationships/diagramDrawing" Target="../diagrams/drawing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59.png"/><Relationship Id="rId7" Type="http://schemas.openxmlformats.org/officeDocument/2006/relationships/diagramQuickStyle" Target="../diagrams/quickStyle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4" Type="http://schemas.openxmlformats.org/officeDocument/2006/relationships/image" Target="../media/image60.svg"/><Relationship Id="rId9" Type="http://schemas.microsoft.com/office/2007/relationships/diagramDrawing" Target="../diagrams/drawing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65.png"/><Relationship Id="rId7" Type="http://schemas.openxmlformats.org/officeDocument/2006/relationships/diagramQuickStyle" Target="../diagrams/quickStyle1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4" Type="http://schemas.openxmlformats.org/officeDocument/2006/relationships/image" Target="../media/image66.svg"/><Relationship Id="rId9" Type="http://schemas.microsoft.com/office/2007/relationships/diagramDrawing" Target="../diagrams/drawing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image" Target="../media/image73.png"/><Relationship Id="rId7" Type="http://schemas.openxmlformats.org/officeDocument/2006/relationships/diagramQuickStyle" Target="../diagrams/quickStyle1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4" Type="http://schemas.openxmlformats.org/officeDocument/2006/relationships/image" Target="../media/image74.svg"/><Relationship Id="rId9" Type="http://schemas.microsoft.com/office/2007/relationships/diagramDrawing" Target="../diagrams/drawing11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80.svg"/><Relationship Id="rId7" Type="http://schemas.openxmlformats.org/officeDocument/2006/relationships/diagramColors" Target="../diagrams/colors12.xm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41.png"/><Relationship Id="rId7" Type="http://schemas.openxmlformats.org/officeDocument/2006/relationships/diagramQuickStyle" Target="../diagrams/quickStyle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42.svg"/><Relationship Id="rId9" Type="http://schemas.microsoft.com/office/2007/relationships/diagramDrawing" Target="../diagrams/drawin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49937E6-F23C-1865-F870-1269D76D3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891652"/>
            <a:ext cx="4412021" cy="30307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REGALOAD </a:t>
            </a:r>
          </a:p>
        </p:txBody>
      </p:sp>
      <p:pic>
        <p:nvPicPr>
          <p:cNvPr id="5" name="Espace réservé du contenu 4" descr="Une image contenant logo, texte, étiquette, symbole&#10;&#10;Description générée automatiquement">
            <a:extLst>
              <a:ext uri="{FF2B5EF4-FFF2-40B4-BE49-F238E27FC236}">
                <a16:creationId xmlns:a16="http://schemas.microsoft.com/office/drawing/2014/main" id="{27021A4F-B7D7-567E-0F33-0DAA825ED0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332"/>
          <a:stretch/>
        </p:blipFill>
        <p:spPr>
          <a:xfrm>
            <a:off x="6096000" y="696023"/>
            <a:ext cx="5608320" cy="542150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88BF73F-FB34-382A-57BF-E823FB7A01C7}"/>
              </a:ext>
            </a:extLst>
          </p:cNvPr>
          <p:cNvSpPr txBox="1"/>
          <p:nvPr/>
        </p:nvSpPr>
        <p:spPr>
          <a:xfrm rot="20497639">
            <a:off x="8386620" y="4030123"/>
            <a:ext cx="2807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Calibri Light" panose="020F0302020204030204" pitchFamily="34" charset="0"/>
                <a:ea typeface="ADLaM Display" panose="020F0502020204030204" pitchFamily="2" charset="0"/>
                <a:cs typeface="Calibri Light" panose="020F0302020204030204" pitchFamily="34" charset="0"/>
              </a:rPr>
              <a:t>Tout pour vous, en un clic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1E42453-9A46-F1A7-AD86-D9266931A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BD510-729E-43C0-AB33-519E1484F32E}" type="datetime1">
              <a:rPr lang="fr-FR" smtClean="0"/>
              <a:t>17/10/2024</a:t>
            </a:fld>
            <a:endParaRPr lang="fr-FR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6C63AA6C-5691-997C-8DB8-C626D235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DB18-1979-4828-AA5F-4B0A97FEEC1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9494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B3DAD5F4-B0C6-EF3B-B638-EEA8E8006D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5777" y="400403"/>
            <a:ext cx="5326788" cy="6820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fr-FR" sz="3600" dirty="0">
                <a:solidFill>
                  <a:schemeClr val="tx2"/>
                </a:solidFill>
              </a:rPr>
              <a:t>Recycler les composants </a:t>
            </a:r>
          </a:p>
        </p:txBody>
      </p:sp>
      <p:pic>
        <p:nvPicPr>
          <p:cNvPr id="9" name="Graphique 8" descr="Recyclage avec un remplissage uni">
            <a:extLst>
              <a:ext uri="{FF2B5EF4-FFF2-40B4-BE49-F238E27FC236}">
                <a16:creationId xmlns:a16="http://schemas.microsoft.com/office/drawing/2014/main" id="{C2BCF0A9-0F9B-5D9C-FB64-F63CF4AC5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8941" y="464790"/>
            <a:ext cx="914400" cy="914400"/>
          </a:xfrm>
          <a:prstGeom prst="rect">
            <a:avLst/>
          </a:prstGeom>
        </p:spPr>
      </p:pic>
      <p:sp>
        <p:nvSpPr>
          <p:cNvPr id="11" name="Espace réservé de la date 10">
            <a:extLst>
              <a:ext uri="{FF2B5EF4-FFF2-40B4-BE49-F238E27FC236}">
                <a16:creationId xmlns:a16="http://schemas.microsoft.com/office/drawing/2014/main" id="{99B39610-C002-EE19-1B23-999B78EDC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977BE-1D92-4891-BCEA-D7E88F78344A}" type="datetime1">
              <a:rPr lang="fr-FR" smtClean="0"/>
              <a:t>17/10/2024</a:t>
            </a:fld>
            <a:endParaRPr lang="fr-FR"/>
          </a:p>
        </p:txBody>
      </p:sp>
      <p:sp>
        <p:nvSpPr>
          <p:cNvPr id="20" name="Espace réservé du numéro de diapositive 19">
            <a:extLst>
              <a:ext uri="{FF2B5EF4-FFF2-40B4-BE49-F238E27FC236}">
                <a16:creationId xmlns:a16="http://schemas.microsoft.com/office/drawing/2014/main" id="{A9A4F983-8408-7FCF-3C7B-A8CE93BFD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DB18-1979-4828-AA5F-4B0A97FEEC15}" type="slidenum">
              <a:rPr lang="fr-FR" smtClean="0"/>
              <a:t>10</a:t>
            </a:fld>
            <a:endParaRPr lang="fr-FR"/>
          </a:p>
        </p:txBody>
      </p:sp>
      <p:graphicFrame>
        <p:nvGraphicFramePr>
          <p:cNvPr id="21" name="Sous-titre 2">
            <a:extLst>
              <a:ext uri="{FF2B5EF4-FFF2-40B4-BE49-F238E27FC236}">
                <a16:creationId xmlns:a16="http://schemas.microsoft.com/office/drawing/2014/main" id="{03A87844-535F-E2E2-7F60-534421A22F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8716807"/>
              </p:ext>
            </p:extLst>
          </p:nvPr>
        </p:nvGraphicFramePr>
        <p:xfrm>
          <a:off x="2260817" y="1842093"/>
          <a:ext cx="7721383" cy="2430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01916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BCB02B1-1B82-403C-B7D2-E2CED1882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CDE13A7-6382-4A67-BEBE-4FF1F37C7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9978FC9-2E40-4257-8D97-FAB20CA4BF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40ABB98-77BA-4C40-8121-34D196E58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AA752E-66C1-4835-8A3C-556475159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E9555AB-2295-4939-AEC9-B2CBFCB4C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7499201-5A2C-48B3-9B02-5519B8829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3FC2AE7-C60C-4C48-BCAE-410BB6C3D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0EA1593-6BC9-441E-8F3C-46DD50F8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B3DAD5F4-B0C6-EF3B-B638-EEA8E8006D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9745" y="380517"/>
            <a:ext cx="5928787" cy="700255"/>
          </a:xfrm>
        </p:spPr>
        <p:txBody>
          <a:bodyPr anchor="b">
            <a:noAutofit/>
          </a:bodyPr>
          <a:lstStyle/>
          <a:p>
            <a:r>
              <a:rPr lang="fr-FR" sz="3600" dirty="0">
                <a:solidFill>
                  <a:schemeClr val="tx2"/>
                </a:solidFill>
                <a:cs typeface="Times New Roman" panose="02020603050405020304" pitchFamily="18" charset="0"/>
              </a:rPr>
              <a:t>Faire don à des associations </a:t>
            </a:r>
            <a:endParaRPr lang="fr-FR" sz="3600" dirty="0">
              <a:solidFill>
                <a:schemeClr val="tx2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7147D5D-F01F-4164-BD81-D10DC6F2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142" y="2854"/>
            <a:ext cx="2783421" cy="2406445"/>
            <a:chOff x="-305" y="-4155"/>
            <a:chExt cx="2514948" cy="217433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24C7412-3E2D-4708-8DC3-425A457A1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1483A6A-CB0B-4469-B09D-C9451F9B0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A935E9D-EB55-46F3-BCCB-9CB918E87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EDC5655-C7D7-4936-91EA-E188A96DC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0E248E-80AB-4B35-BA8D-F940FCB44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417253" y="4456669"/>
            <a:ext cx="2783421" cy="2406445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E91B0A-66E8-4298-BAC6-004DBE49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A629C66-36BD-487E-B1CD-ED026D7789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6BC2D2C-3D7D-4224-81BC-22C094C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3BDF903-22C5-4312-8776-C2ABC3EDC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Graphique 6" descr="Aspiration contour">
            <a:extLst>
              <a:ext uri="{FF2B5EF4-FFF2-40B4-BE49-F238E27FC236}">
                <a16:creationId xmlns:a16="http://schemas.microsoft.com/office/drawing/2014/main" id="{1B19ED4F-1FA7-1C31-8D7A-D2DD131E0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8129" y="401048"/>
            <a:ext cx="914400" cy="914400"/>
          </a:xfrm>
          <a:prstGeom prst="rect">
            <a:avLst/>
          </a:prstGeom>
        </p:spPr>
      </p:pic>
      <p:sp>
        <p:nvSpPr>
          <p:cNvPr id="22" name="Espace réservé de la date 21">
            <a:extLst>
              <a:ext uri="{FF2B5EF4-FFF2-40B4-BE49-F238E27FC236}">
                <a16:creationId xmlns:a16="http://schemas.microsoft.com/office/drawing/2014/main" id="{6025AB19-E5AE-DBB7-4512-DCBF77466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87754-335E-43E3-BF38-795C0A589D28}" type="datetime1">
              <a:rPr lang="fr-FR" smtClean="0"/>
              <a:t>17/10/2024</a:t>
            </a:fld>
            <a:endParaRPr lang="fr-FR"/>
          </a:p>
        </p:txBody>
      </p:sp>
      <p:sp>
        <p:nvSpPr>
          <p:cNvPr id="28" name="Espace réservé du numéro de diapositive 27">
            <a:extLst>
              <a:ext uri="{FF2B5EF4-FFF2-40B4-BE49-F238E27FC236}">
                <a16:creationId xmlns:a16="http://schemas.microsoft.com/office/drawing/2014/main" id="{D73DE393-B13A-3633-F0B9-9E52AE120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DB18-1979-4828-AA5F-4B0A97FEEC15}" type="slidenum">
              <a:rPr lang="fr-FR" smtClean="0"/>
              <a:t>11</a:t>
            </a:fld>
            <a:endParaRPr lang="fr-FR"/>
          </a:p>
        </p:txBody>
      </p:sp>
      <p:graphicFrame>
        <p:nvGraphicFramePr>
          <p:cNvPr id="34" name="Sous-titre 2">
            <a:extLst>
              <a:ext uri="{FF2B5EF4-FFF2-40B4-BE49-F238E27FC236}">
                <a16:creationId xmlns:a16="http://schemas.microsoft.com/office/drawing/2014/main" id="{E79E44AF-B1B5-75AD-D5BF-00370B0AFB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8536225"/>
              </p:ext>
            </p:extLst>
          </p:nvPr>
        </p:nvGraphicFramePr>
        <p:xfrm>
          <a:off x="2235155" y="1916527"/>
          <a:ext cx="7721383" cy="2430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626172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B3DAD5F4-B0C6-EF3B-B638-EEA8E8006D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80668" y="259837"/>
            <a:ext cx="7645138" cy="825252"/>
          </a:xfrm>
        </p:spPr>
        <p:txBody>
          <a:bodyPr anchor="b">
            <a:normAutofit/>
          </a:bodyPr>
          <a:lstStyle/>
          <a:p>
            <a:r>
              <a:rPr lang="fr-FR" sz="3600" dirty="0">
                <a:solidFill>
                  <a:schemeClr val="tx2"/>
                </a:solidFill>
              </a:rPr>
              <a:t>Vente de pièces détachées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Graphique 4" descr="Engrenages avec un remplissage uni">
            <a:extLst>
              <a:ext uri="{FF2B5EF4-FFF2-40B4-BE49-F238E27FC236}">
                <a16:creationId xmlns:a16="http://schemas.microsoft.com/office/drawing/2014/main" id="{37533C10-DF2C-6304-01A9-028F63EA2F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8064" y="440361"/>
            <a:ext cx="914400" cy="914400"/>
          </a:xfrm>
          <a:prstGeom prst="rect">
            <a:avLst/>
          </a:prstGeom>
        </p:spPr>
      </p:pic>
      <p:sp>
        <p:nvSpPr>
          <p:cNvPr id="11" name="Espace réservé de la date 10">
            <a:extLst>
              <a:ext uri="{FF2B5EF4-FFF2-40B4-BE49-F238E27FC236}">
                <a16:creationId xmlns:a16="http://schemas.microsoft.com/office/drawing/2014/main" id="{C114AB78-7377-CA8D-90FE-606DDF615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00516-29B5-4D4E-BC11-138F5B25C78E}" type="datetime1">
              <a:rPr lang="fr-FR" smtClean="0"/>
              <a:t>17/10/2024</a:t>
            </a:fld>
            <a:endParaRPr lang="fr-FR"/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07AAB998-F725-0599-10C2-913AB0DCF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DB18-1979-4828-AA5F-4B0A97FEEC15}" type="slidenum">
              <a:rPr lang="fr-FR" smtClean="0"/>
              <a:t>12</a:t>
            </a:fld>
            <a:endParaRPr lang="fr-FR"/>
          </a:p>
        </p:txBody>
      </p:sp>
      <p:graphicFrame>
        <p:nvGraphicFramePr>
          <p:cNvPr id="22" name="Sous-titre 2">
            <a:extLst>
              <a:ext uri="{FF2B5EF4-FFF2-40B4-BE49-F238E27FC236}">
                <a16:creationId xmlns:a16="http://schemas.microsoft.com/office/drawing/2014/main" id="{4CE44D5F-2138-00CC-739C-51460507A9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5383548"/>
              </p:ext>
            </p:extLst>
          </p:nvPr>
        </p:nvGraphicFramePr>
        <p:xfrm>
          <a:off x="1739050" y="2082315"/>
          <a:ext cx="9313016" cy="20757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62395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B3DAD5F4-B0C6-EF3B-B638-EEA8E8006D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09763" y="404342"/>
            <a:ext cx="6333624" cy="682080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2"/>
                </a:solidFill>
              </a:rPr>
              <a:t>Aide à la formation des équipes</a:t>
            </a:r>
          </a:p>
        </p:txBody>
      </p:sp>
      <p:pic>
        <p:nvPicPr>
          <p:cNvPr id="5" name="Graphique 4" descr="Classe avec un remplissage uni">
            <a:extLst>
              <a:ext uri="{FF2B5EF4-FFF2-40B4-BE49-F238E27FC236}">
                <a16:creationId xmlns:a16="http://schemas.microsoft.com/office/drawing/2014/main" id="{944585BF-6067-35A8-8376-FEA62DCFE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8484" y="404342"/>
            <a:ext cx="914400" cy="914400"/>
          </a:xfrm>
          <a:prstGeom prst="rect">
            <a:avLst/>
          </a:prstGeom>
        </p:spPr>
      </p:pic>
      <p:sp>
        <p:nvSpPr>
          <p:cNvPr id="11" name="Espace réservé de la date 10">
            <a:extLst>
              <a:ext uri="{FF2B5EF4-FFF2-40B4-BE49-F238E27FC236}">
                <a16:creationId xmlns:a16="http://schemas.microsoft.com/office/drawing/2014/main" id="{5B03D52E-1348-DB61-3B8D-176C9B26A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F8EC6-850C-486E-8B8E-82C4E47EF021}" type="datetime1">
              <a:rPr lang="fr-FR" smtClean="0"/>
              <a:t>17/10/2024</a:t>
            </a:fld>
            <a:endParaRPr lang="fr-FR"/>
          </a:p>
        </p:txBody>
      </p:sp>
      <p:sp>
        <p:nvSpPr>
          <p:cNvPr id="20" name="Espace réservé du numéro de diapositive 19">
            <a:extLst>
              <a:ext uri="{FF2B5EF4-FFF2-40B4-BE49-F238E27FC236}">
                <a16:creationId xmlns:a16="http://schemas.microsoft.com/office/drawing/2014/main" id="{287923CB-76D5-D8C7-D9D9-F2A57FF98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DB18-1979-4828-AA5F-4B0A97FEEC15}" type="slidenum">
              <a:rPr lang="fr-FR" smtClean="0"/>
              <a:t>13</a:t>
            </a:fld>
            <a:endParaRPr lang="fr-FR"/>
          </a:p>
        </p:txBody>
      </p:sp>
      <p:graphicFrame>
        <p:nvGraphicFramePr>
          <p:cNvPr id="21" name="Sous-titre 2">
            <a:extLst>
              <a:ext uri="{FF2B5EF4-FFF2-40B4-BE49-F238E27FC236}">
                <a16:creationId xmlns:a16="http://schemas.microsoft.com/office/drawing/2014/main" id="{DB7A7335-5F2E-A061-A50E-CFC17E60F4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4109016"/>
              </p:ext>
            </p:extLst>
          </p:nvPr>
        </p:nvGraphicFramePr>
        <p:xfrm>
          <a:off x="2331550" y="1962744"/>
          <a:ext cx="7721383" cy="2430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714650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C070B7C0-4E3F-F034-37E9-1249C3654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5279" y="579860"/>
            <a:ext cx="6458614" cy="486199"/>
          </a:xfrm>
        </p:spPr>
        <p:txBody>
          <a:bodyPr>
            <a:noAutofit/>
          </a:bodyPr>
          <a:lstStyle/>
          <a:p>
            <a:r>
              <a:rPr lang="fr-FR" sz="3600" dirty="0">
                <a:solidFill>
                  <a:schemeClr val="tx2"/>
                </a:solidFill>
              </a:rPr>
              <a:t>Gérer et sécuriser vos données</a:t>
            </a:r>
          </a:p>
        </p:txBody>
      </p:sp>
      <p:pic>
        <p:nvPicPr>
          <p:cNvPr id="5" name="Graphique 4" descr="Base de données avec un remplissage uni">
            <a:extLst>
              <a:ext uri="{FF2B5EF4-FFF2-40B4-BE49-F238E27FC236}">
                <a16:creationId xmlns:a16="http://schemas.microsoft.com/office/drawing/2014/main" id="{2F446521-95C5-3514-4C12-E2AE728B7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4157" y="445134"/>
            <a:ext cx="891716" cy="891716"/>
          </a:xfrm>
          <a:prstGeom prst="rect">
            <a:avLst/>
          </a:prstGeom>
        </p:spPr>
      </p:pic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09545208-C933-D036-1F1B-2C1EEC2BE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26234-FE0E-4241-BE2F-45AD2316C8BD}" type="datetime1">
              <a:rPr lang="fr-FR" smtClean="0"/>
              <a:t>17/10/2024</a:t>
            </a:fld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D88957F-C06F-8A3E-B947-450484AA6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DB18-1979-4828-AA5F-4B0A97FEEC15}" type="slidenum">
              <a:rPr lang="fr-FR" smtClean="0"/>
              <a:t>14</a:t>
            </a:fld>
            <a:endParaRPr lang="fr-FR"/>
          </a:p>
        </p:txBody>
      </p:sp>
      <p:graphicFrame>
        <p:nvGraphicFramePr>
          <p:cNvPr id="11" name="Sous-titre 2">
            <a:extLst>
              <a:ext uri="{FF2B5EF4-FFF2-40B4-BE49-F238E27FC236}">
                <a16:creationId xmlns:a16="http://schemas.microsoft.com/office/drawing/2014/main" id="{A9BC63C9-5409-E15B-2BDC-3CD5F1DD04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5116588"/>
              </p:ext>
            </p:extLst>
          </p:nvPr>
        </p:nvGraphicFramePr>
        <p:xfrm>
          <a:off x="2444587" y="2460227"/>
          <a:ext cx="7721383" cy="23337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11892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Espace réservé du contenu 6" descr="Colis sur convoyeur à bande">
            <a:extLst>
              <a:ext uri="{FF2B5EF4-FFF2-40B4-BE49-F238E27FC236}">
                <a16:creationId xmlns:a16="http://schemas.microsoft.com/office/drawing/2014/main" id="{9913C30F-7FB4-2BA3-5773-63F8B429A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634ED6E-9D82-8DA7-E440-929FE63A8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fr-FR" sz="4000" dirty="0"/>
              <a:t>Conclusion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F83BA01-9DBD-F36F-DE3B-436D3DF992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84FBA2F-A0BC-4FB9-91C9-105DD3F30E6F}" type="datetime1">
              <a:rPr lang="fr-FR" smtClean="0"/>
              <a:pPr>
                <a:spcAft>
                  <a:spcPts val="600"/>
                </a:spcAft>
              </a:pPr>
              <a:t>17/10/2024</a:t>
            </a:fld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F3C647E-B038-CC8F-BEB5-F14D91649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D44DB18-1979-4828-AA5F-4B0A97FEEC15}" type="slidenum">
              <a:rPr lang="fr-FR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15</a:t>
            </a:fld>
            <a:endParaRPr lang="fr-F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07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59AB64E-CE2F-C52E-4188-24D56C46E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fr-FR" sz="4000" dirty="0">
                <a:solidFill>
                  <a:srgbClr val="FFFFFF"/>
                </a:solidFill>
              </a:rPr>
              <a:t>Introduction	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65706F-5CD7-82D5-1F3F-116E95FB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6C74E960-A1DC-4270-9A45-D4682AD596B8}" type="datetime1">
              <a:rPr lang="fr-FR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17/10/2024</a:t>
            </a:fld>
            <a:endParaRPr lang="fr-FR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740EFF-D690-8C17-7716-A89FDB10C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D44DB18-1979-4828-AA5F-4B0A97FEEC15}" type="slidenum">
              <a:rPr lang="fr-FR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fr-FR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7" name="Espace réservé du contenu 2">
            <a:extLst>
              <a:ext uri="{FF2B5EF4-FFF2-40B4-BE49-F238E27FC236}">
                <a16:creationId xmlns:a16="http://schemas.microsoft.com/office/drawing/2014/main" id="{81910AB2-ADB7-D18B-7EE4-CA0D54B7D1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693609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87153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A3095CF-1F83-334B-B9F9-B5985EB9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9131" y="473307"/>
            <a:ext cx="10031331" cy="643575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600" dirty="0">
                <a:solidFill>
                  <a:schemeClr val="tx2"/>
                </a:solidFill>
              </a:rPr>
              <a:t>Les rétractations constituent 40 % des remboursements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5545017-2445-4AB3-95A6-48F17C802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3B5D580-007D-4215-A10B-C8CF12EE02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4228C19-035F-4E8E-BAFD-56EC684B6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10D7C81-A1BE-4720-A66D-AEF9A11A5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BF18FEE-BE44-4F4A-AA4E-EC795CB0B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E27A91-B970-EADC-A9FD-0BB95F8EE6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4672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17/10/2024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6B7259D-F2AD-42FE-B984-6D1D74321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4" y="3658536"/>
            <a:ext cx="3655725" cy="2743201"/>
            <a:chOff x="-305" y="-1"/>
            <a:chExt cx="3832880" cy="2876136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E5C38C6-2516-45D1-ADFC-3F59F8E34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C274C95-E7A7-401D-A8F5-FFF5EB929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1D598C3-55D0-44FB-8766-A89B34B31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9EBC5C7-E54F-42F3-93F0-75AAC99FF9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2810BE0-DEC8-E76B-5572-3C5A37377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3</a:t>
            </a:r>
          </a:p>
        </p:txBody>
      </p:sp>
      <p:graphicFrame>
        <p:nvGraphicFramePr>
          <p:cNvPr id="7" name="Sous-titre 2">
            <a:extLst>
              <a:ext uri="{FF2B5EF4-FFF2-40B4-BE49-F238E27FC236}">
                <a16:creationId xmlns:a16="http://schemas.microsoft.com/office/drawing/2014/main" id="{C51BC9E7-0178-48CF-50D2-0064F1067C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9129928"/>
              </p:ext>
            </p:extLst>
          </p:nvPr>
        </p:nvGraphicFramePr>
        <p:xfrm>
          <a:off x="2601385" y="2295676"/>
          <a:ext cx="7721383" cy="2430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65887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5545017-2445-4AB3-95A6-48F17C802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3B5D580-007D-4215-A10B-C8CF12EE02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4228C19-035F-4E8E-BAFD-56EC684B6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10D7C81-A1BE-4720-A66D-AEF9A11A5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BF18FEE-BE44-4F4A-AA4E-EC795CB0B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E27A91-B970-EADC-A9FD-0BB95F8EE6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4672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17/10/2024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6B7259D-F2AD-42FE-B984-6D1D74321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4" y="3658536"/>
            <a:ext cx="3655725" cy="2743201"/>
            <a:chOff x="-305" y="-1"/>
            <a:chExt cx="3832880" cy="2876136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E5C38C6-2516-45D1-ADFC-3F59F8E34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C274C95-E7A7-401D-A8F5-FFF5EB929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1D598C3-55D0-44FB-8766-A89B34B31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9EBC5C7-E54F-42F3-93F0-75AAC99FF9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2810BE0-DEC8-E76B-5572-3C5A37377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3</a:t>
            </a:r>
          </a:p>
        </p:txBody>
      </p:sp>
      <p:graphicFrame>
        <p:nvGraphicFramePr>
          <p:cNvPr id="3" name="Sous-titre 2">
            <a:extLst>
              <a:ext uri="{FF2B5EF4-FFF2-40B4-BE49-F238E27FC236}">
                <a16:creationId xmlns:a16="http://schemas.microsoft.com/office/drawing/2014/main" id="{5F55ECBE-268B-B9F2-9F8C-4F7D14188A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1722574"/>
              </p:ext>
            </p:extLst>
          </p:nvPr>
        </p:nvGraphicFramePr>
        <p:xfrm>
          <a:off x="1400175" y="1964538"/>
          <a:ext cx="9077325" cy="2626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itre 1">
            <a:extLst>
              <a:ext uri="{FF2B5EF4-FFF2-40B4-BE49-F238E27FC236}">
                <a16:creationId xmlns:a16="http://schemas.microsoft.com/office/drawing/2014/main" id="{780C08B6-068A-3F64-9529-3D290C969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9131" y="407984"/>
            <a:ext cx="10031331" cy="643575"/>
          </a:xfrm>
        </p:spPr>
        <p:txBody>
          <a:bodyPr>
            <a:normAutofit/>
          </a:bodyPr>
          <a:lstStyle/>
          <a:p>
            <a:pPr algn="ctr"/>
            <a:r>
              <a:rPr lang="fr-FR" sz="3600" dirty="0">
                <a:solidFill>
                  <a:schemeClr val="tx2"/>
                </a:solidFill>
              </a:rPr>
              <a:t>Produits et services inférieurs aux attentes</a:t>
            </a:r>
          </a:p>
        </p:txBody>
      </p:sp>
    </p:spTree>
    <p:extLst>
      <p:ext uri="{BB962C8B-B14F-4D97-AF65-F5344CB8AC3E}">
        <p14:creationId xmlns:p14="http://schemas.microsoft.com/office/powerpoint/2010/main" val="2654165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E27A91-B970-EADC-A9FD-0BB95F8EE6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4672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17/10/2024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2810BE0-DEC8-E76B-5572-3C5A37377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3</a:t>
            </a:r>
          </a:p>
        </p:txBody>
      </p:sp>
      <p:graphicFrame>
        <p:nvGraphicFramePr>
          <p:cNvPr id="3" name="Sous-titre 2">
            <a:extLst>
              <a:ext uri="{FF2B5EF4-FFF2-40B4-BE49-F238E27FC236}">
                <a16:creationId xmlns:a16="http://schemas.microsoft.com/office/drawing/2014/main" id="{B1CE83DE-0B49-EC1F-16C1-3D5A0F1B6F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7477985"/>
              </p:ext>
            </p:extLst>
          </p:nvPr>
        </p:nvGraphicFramePr>
        <p:xfrm>
          <a:off x="2597758" y="2213568"/>
          <a:ext cx="7721383" cy="2430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itre 1">
            <a:extLst>
              <a:ext uri="{FF2B5EF4-FFF2-40B4-BE49-F238E27FC236}">
                <a16:creationId xmlns:a16="http://schemas.microsoft.com/office/drawing/2014/main" id="{4E141F09-0F2C-C12F-227C-5ACFD814B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4381" y="463209"/>
            <a:ext cx="10031331" cy="643575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600" dirty="0">
                <a:solidFill>
                  <a:schemeClr val="tx2"/>
                </a:solidFill>
              </a:rPr>
              <a:t>Les produits commandés sont différents de ceux reçus</a:t>
            </a:r>
          </a:p>
        </p:txBody>
      </p:sp>
    </p:spTree>
    <p:extLst>
      <p:ext uri="{BB962C8B-B14F-4D97-AF65-F5344CB8AC3E}">
        <p14:creationId xmlns:p14="http://schemas.microsoft.com/office/powerpoint/2010/main" val="3076126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E27A91-B970-EADC-A9FD-0BB95F8EE6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4672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17/10/2024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2810BE0-DEC8-E76B-5572-3C5A37377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3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4E141F09-0F2C-C12F-227C-5ACFD814B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63209"/>
            <a:ext cx="5085662" cy="643575"/>
          </a:xfrm>
        </p:spPr>
        <p:txBody>
          <a:bodyPr>
            <a:normAutofit/>
          </a:bodyPr>
          <a:lstStyle/>
          <a:p>
            <a:pPr algn="ctr"/>
            <a:r>
              <a:rPr lang="fr-FR" sz="3200" dirty="0">
                <a:solidFill>
                  <a:schemeClr val="tx2"/>
                </a:solidFill>
              </a:rPr>
              <a:t>Optimiser la chaine logistique</a:t>
            </a:r>
          </a:p>
        </p:txBody>
      </p:sp>
      <p:graphicFrame>
        <p:nvGraphicFramePr>
          <p:cNvPr id="3" name="Sous-titre 2">
            <a:extLst>
              <a:ext uri="{FF2B5EF4-FFF2-40B4-BE49-F238E27FC236}">
                <a16:creationId xmlns:a16="http://schemas.microsoft.com/office/drawing/2014/main" id="{B1CE83DE-0B49-EC1F-16C1-3D5A0F1B6F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5940616"/>
              </p:ext>
            </p:extLst>
          </p:nvPr>
        </p:nvGraphicFramePr>
        <p:xfrm>
          <a:off x="2597758" y="2213568"/>
          <a:ext cx="7721383" cy="2430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5457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E27A91-B970-EADC-A9FD-0BB95F8EE6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4672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17/10/2024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2810BE0-DEC8-E76B-5572-3C5A37377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3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4E141F09-0F2C-C12F-227C-5ACFD814B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74" y="463209"/>
            <a:ext cx="7792825" cy="643575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200" dirty="0">
                <a:solidFill>
                  <a:schemeClr val="tx2"/>
                </a:solidFill>
              </a:rPr>
              <a:t>Challenge de livraison : Refus et abandon de colis </a:t>
            </a:r>
          </a:p>
        </p:txBody>
      </p:sp>
      <p:graphicFrame>
        <p:nvGraphicFramePr>
          <p:cNvPr id="3" name="Sous-titre 2">
            <a:extLst>
              <a:ext uri="{FF2B5EF4-FFF2-40B4-BE49-F238E27FC236}">
                <a16:creationId xmlns:a16="http://schemas.microsoft.com/office/drawing/2014/main" id="{B1CE83DE-0B49-EC1F-16C1-3D5A0F1B6F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7114510"/>
              </p:ext>
            </p:extLst>
          </p:nvPr>
        </p:nvGraphicFramePr>
        <p:xfrm>
          <a:off x="2426308" y="2051643"/>
          <a:ext cx="7721383" cy="2430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63581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Espace réservé du contenu 6" descr="Tailles différentes de boîtes en carton en production">
            <a:extLst>
              <a:ext uri="{FF2B5EF4-FFF2-40B4-BE49-F238E27FC236}">
                <a16:creationId xmlns:a16="http://schemas.microsoft.com/office/drawing/2014/main" id="{519513D8-FEB1-8B73-83EF-B604EDE748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8" t="3832" b="5259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0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2399A1A-B386-5A2D-C24C-8E20E7583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La </a:t>
            </a:r>
            <a:r>
              <a:rPr lang="en-US" sz="4800" dirty="0" err="1">
                <a:solidFill>
                  <a:schemeClr val="bg1"/>
                </a:solidFill>
              </a:rPr>
              <a:t>revalorisation</a:t>
            </a:r>
            <a:r>
              <a:rPr lang="en-US" sz="4800" dirty="0">
                <a:solidFill>
                  <a:schemeClr val="bg1"/>
                </a:solidFill>
              </a:rPr>
              <a:t> des </a:t>
            </a:r>
            <a:r>
              <a:rPr lang="en-US" sz="4800" dirty="0" err="1">
                <a:solidFill>
                  <a:schemeClr val="bg1"/>
                </a:solidFill>
              </a:rPr>
              <a:t>produits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en-US" sz="4800" dirty="0" err="1">
                <a:solidFill>
                  <a:schemeClr val="bg1"/>
                </a:solidFill>
              </a:rPr>
              <a:t>retournés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016077-6687-5402-3806-CBDBECDA56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04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884FBA2F-A0BC-4FB9-91C9-105DD3F30E6F}" type="datetime1">
              <a:rPr lang="en-US">
                <a:solidFill>
                  <a:schemeClr val="bg1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10/17/2024</a:t>
            </a:fld>
            <a:endParaRPr lang="en-US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1C37CBC-C5D5-F30A-540E-DA62499E7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0138" y="6356350"/>
            <a:ext cx="72182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8D44DB18-1979-4828-AA5F-4B0A97FEEC15}" type="slidenum">
              <a:rPr lang="en-US">
                <a:solidFill>
                  <a:schemeClr val="bg1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8</a:t>
            </a:fld>
            <a:endParaRPr lang="en-US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14429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29" name="Freeform: Shape 12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14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B3DAD5F4-B0C6-EF3B-B638-EEA8E8006D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69529" y="361424"/>
            <a:ext cx="6766094" cy="8744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6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Réparation</a:t>
            </a: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et </a:t>
            </a:r>
            <a:r>
              <a:rPr lang="en-US" sz="36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revente</a:t>
            </a: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des </a:t>
            </a:r>
            <a:r>
              <a:rPr lang="en-US" sz="36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produits</a:t>
            </a: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grpSp>
        <p:nvGrpSpPr>
          <p:cNvPr id="31" name="Group 17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32" name="Freeform: Shape 18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19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20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5" name="Freeform: Shape 21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Graphique 4" descr="Outils avec un remplissage uni">
            <a:extLst>
              <a:ext uri="{FF2B5EF4-FFF2-40B4-BE49-F238E27FC236}">
                <a16:creationId xmlns:a16="http://schemas.microsoft.com/office/drawing/2014/main" id="{0DFAB403-B013-F7AA-8DE9-04856F6FF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3703" y="465119"/>
            <a:ext cx="914400" cy="914400"/>
          </a:xfrm>
          <a:prstGeom prst="rect">
            <a:avLst/>
          </a:prstGeom>
        </p:spPr>
      </p:pic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021115C3-187F-20FB-18D6-234530BCB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1B22C-331A-4784-A256-61C8B088DBBE}" type="datetime1">
              <a:rPr lang="fr-FR" smtClean="0"/>
              <a:t>17/10/2024</a:t>
            </a:fld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F6D63AA-AF0A-C75B-D9E6-0FD345755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DB18-1979-4828-AA5F-4B0A97FEEC15}" type="slidenum">
              <a:rPr lang="fr-FR" smtClean="0"/>
              <a:t>9</a:t>
            </a:fld>
            <a:endParaRPr lang="fr-FR"/>
          </a:p>
        </p:txBody>
      </p:sp>
      <p:graphicFrame>
        <p:nvGraphicFramePr>
          <p:cNvPr id="9" name="Sous-titre 2">
            <a:extLst>
              <a:ext uri="{FF2B5EF4-FFF2-40B4-BE49-F238E27FC236}">
                <a16:creationId xmlns:a16="http://schemas.microsoft.com/office/drawing/2014/main" id="{0517ADC6-5C38-E52D-9A1E-8BFADDF959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2052368"/>
              </p:ext>
            </p:extLst>
          </p:nvPr>
        </p:nvGraphicFramePr>
        <p:xfrm>
          <a:off x="2260817" y="1956998"/>
          <a:ext cx="7721383" cy="2430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90565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Thèm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101F15D-F541-4AF7-9908-AFC053476457}">
  <we:reference id="wa200005566" version="3.0.0.2" store="fr-FR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1405</TotalTime>
  <Words>322</Words>
  <Application>Microsoft Office PowerPoint</Application>
  <PresentationFormat>Grand écran</PresentationFormat>
  <Paragraphs>95</Paragraphs>
  <Slides>15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2" baseType="lpstr">
      <vt:lpstr>Aptos</vt:lpstr>
      <vt:lpstr>Aptos Display</vt:lpstr>
      <vt:lpstr>Arial</vt:lpstr>
      <vt:lpstr>Calibri</vt:lpstr>
      <vt:lpstr>Calibri Light</vt:lpstr>
      <vt:lpstr>Times New Roman</vt:lpstr>
      <vt:lpstr>Office Theme</vt:lpstr>
      <vt:lpstr>REGALOAD </vt:lpstr>
      <vt:lpstr>Introduction </vt:lpstr>
      <vt:lpstr>Les rétractations constituent 40 % des remboursements</vt:lpstr>
      <vt:lpstr>Produits et services inférieurs aux attentes</vt:lpstr>
      <vt:lpstr>Les produits commandés sont différents de ceux reçus</vt:lpstr>
      <vt:lpstr>Optimiser la chaine logistique</vt:lpstr>
      <vt:lpstr>Challenge de livraison : Refus et abandon de colis </vt:lpstr>
      <vt:lpstr>La revalorisation des produits retournés</vt:lpstr>
      <vt:lpstr>Réparation et revente des produits </vt:lpstr>
      <vt:lpstr>Recycler les composants </vt:lpstr>
      <vt:lpstr>Faire don à des associations </vt:lpstr>
      <vt:lpstr>Vente de pièces détachées</vt:lpstr>
      <vt:lpstr>Aide à la formation des équipes</vt:lpstr>
      <vt:lpstr>Gérer et sécuriser vos données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Amine Ragued</dc:creator>
  <cp:lastModifiedBy>Amine Ragued</cp:lastModifiedBy>
  <cp:revision>2</cp:revision>
  <dcterms:created xsi:type="dcterms:W3CDTF">2024-10-16T06:58:39Z</dcterms:created>
  <dcterms:modified xsi:type="dcterms:W3CDTF">2024-10-17T17:32:31Z</dcterms:modified>
</cp:coreProperties>
</file>